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2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68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81" r:id="rId11"/>
    <p:sldId id="278" r:id="rId12"/>
    <p:sldId id="279" r:id="rId13"/>
    <p:sldId id="280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82" r:id="rId23"/>
    <p:sldId id="26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0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LAF-Repo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C7E0-410F-9EA5-8A609E51CFF4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E0-410F-9EA5-8A609E51CFF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6th 15 (Feb'16)</c:v>
                </c:pt>
                <c:pt idx="1">
                  <c:v>1st 16 (APR)</c:v>
                </c:pt>
                <c:pt idx="2">
                  <c:v>2nd 16 (Jun)</c:v>
                </c:pt>
                <c:pt idx="3">
                  <c:v>3rd 16 (Aug)</c:v>
                </c:pt>
                <c:pt idx="4">
                  <c:v>4th 16 (Oct)</c:v>
                </c:pt>
                <c:pt idx="5">
                  <c:v>5th 16 (Dec)</c:v>
                </c:pt>
                <c:pt idx="6">
                  <c:v>6th 16 (Feb17)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6.75</c:v>
                </c:pt>
                <c:pt idx="1">
                  <c:v>6.5</c:v>
                </c:pt>
                <c:pt idx="2">
                  <c:v>6.5</c:v>
                </c:pt>
                <c:pt idx="3">
                  <c:v>6.5</c:v>
                </c:pt>
                <c:pt idx="4">
                  <c:v>6.25</c:v>
                </c:pt>
                <c:pt idx="5">
                  <c:v>6.25</c:v>
                </c:pt>
                <c:pt idx="6">
                  <c:v>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LAF-Repo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C7E0-410F-9EA5-8A609E51CFF4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E0-410F-9EA5-8A609E51CFF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6th 15 (Feb)</c:v>
                </c:pt>
                <c:pt idx="1">
                  <c:v>1st 16 (APR)</c:v>
                </c:pt>
                <c:pt idx="2">
                  <c:v>2nd 16 (Jun)</c:v>
                </c:pt>
                <c:pt idx="3">
                  <c:v>3rd 16 (Aug)</c:v>
                </c:pt>
                <c:pt idx="4">
                  <c:v>4th 16 (Oct)</c:v>
                </c:pt>
                <c:pt idx="5">
                  <c:v>5th 16 (Dec)</c:v>
                </c:pt>
                <c:pt idx="6">
                  <c:v>6th 16 (Feb17)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6.75</c:v>
                </c:pt>
                <c:pt idx="1">
                  <c:v>6.5</c:v>
                </c:pt>
                <c:pt idx="2">
                  <c:v>6.5</c:v>
                </c:pt>
                <c:pt idx="3">
                  <c:v>6.5</c:v>
                </c:pt>
                <c:pt idx="4">
                  <c:v>6.25</c:v>
                </c:pt>
                <c:pt idx="5">
                  <c:v>6.25</c:v>
                </c:pt>
                <c:pt idx="6">
                  <c:v>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LAF-Repo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C7E0-410F-9EA5-8A609E51CFF4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E0-410F-9EA5-8A609E51CFF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6th 15 (Feb16)</c:v>
                </c:pt>
                <c:pt idx="1">
                  <c:v>1st 16 (APR)</c:v>
                </c:pt>
                <c:pt idx="2">
                  <c:v>2nd 16 (Jun)</c:v>
                </c:pt>
                <c:pt idx="3">
                  <c:v>3rd 16 (Aug)</c:v>
                </c:pt>
                <c:pt idx="4">
                  <c:v>4th 16 (Oct)</c:v>
                </c:pt>
                <c:pt idx="5">
                  <c:v>5th 16 (Dec)</c:v>
                </c:pt>
                <c:pt idx="6">
                  <c:v>6th 16 (Feb17)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6.75</c:v>
                </c:pt>
                <c:pt idx="1">
                  <c:v>6.5</c:v>
                </c:pt>
                <c:pt idx="2">
                  <c:v>6.5</c:v>
                </c:pt>
                <c:pt idx="3">
                  <c:v>6.5</c:v>
                </c:pt>
                <c:pt idx="4">
                  <c:v>6.25</c:v>
                </c:pt>
                <c:pt idx="5">
                  <c:v>6.25</c:v>
                </c:pt>
                <c:pt idx="6">
                  <c:v>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LAF-Repo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C7E0-410F-9EA5-8A609E51CFF4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E0-410F-9EA5-8A609E51CFF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6th 15 (Feb)</c:v>
                </c:pt>
                <c:pt idx="1">
                  <c:v>1st 16 (APR)</c:v>
                </c:pt>
                <c:pt idx="2">
                  <c:v>2nd 16 (Jun)</c:v>
                </c:pt>
                <c:pt idx="3">
                  <c:v>3rd 16 (Aug)</c:v>
                </c:pt>
                <c:pt idx="4">
                  <c:v>4th 16 (Oct)</c:v>
                </c:pt>
                <c:pt idx="5">
                  <c:v>5th 16 (Dec)</c:v>
                </c:pt>
                <c:pt idx="6">
                  <c:v>6th 16 (Feb17)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6.75</c:v>
                </c:pt>
                <c:pt idx="1">
                  <c:v>6.5</c:v>
                </c:pt>
                <c:pt idx="2">
                  <c:v>6.5</c:v>
                </c:pt>
                <c:pt idx="3">
                  <c:v>6.5</c:v>
                </c:pt>
                <c:pt idx="4">
                  <c:v>6.25</c:v>
                </c:pt>
                <c:pt idx="5">
                  <c:v>6.25</c:v>
                </c:pt>
                <c:pt idx="6">
                  <c:v>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LAF-Repo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C7E0-410F-9EA5-8A609E51CFF4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E0-410F-9EA5-8A609E51CFF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6th 15 (Feb)</c:v>
                </c:pt>
                <c:pt idx="1">
                  <c:v>1st 16 (APR)</c:v>
                </c:pt>
                <c:pt idx="2">
                  <c:v>2nd 16 (Jun)</c:v>
                </c:pt>
                <c:pt idx="3">
                  <c:v>3rd 16 (Aug)</c:v>
                </c:pt>
                <c:pt idx="4">
                  <c:v>4th 16 (Oct)</c:v>
                </c:pt>
                <c:pt idx="5">
                  <c:v>5th 16 (Dec)</c:v>
                </c:pt>
                <c:pt idx="6">
                  <c:v>6th 16 (Feb17)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6.75</c:v>
                </c:pt>
                <c:pt idx="1">
                  <c:v>6.5</c:v>
                </c:pt>
                <c:pt idx="2">
                  <c:v>6.5</c:v>
                </c:pt>
                <c:pt idx="3">
                  <c:v>6.5</c:v>
                </c:pt>
                <c:pt idx="4">
                  <c:v>6.25</c:v>
                </c:pt>
                <c:pt idx="5">
                  <c:v>6.25</c:v>
                </c:pt>
                <c:pt idx="6">
                  <c:v>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LAF-Repo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C7E0-410F-9EA5-8A609E51CFF4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E0-410F-9EA5-8A609E51CFF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6th 15 (Feb)</c:v>
                </c:pt>
                <c:pt idx="1">
                  <c:v>1st 16 (APR)</c:v>
                </c:pt>
                <c:pt idx="2">
                  <c:v>2nd 16 (Jun)</c:v>
                </c:pt>
                <c:pt idx="3">
                  <c:v>3rd 16 (Aug)</c:v>
                </c:pt>
                <c:pt idx="4">
                  <c:v>4th 16 (Oct)</c:v>
                </c:pt>
                <c:pt idx="5">
                  <c:v>5th 16 (Dec)</c:v>
                </c:pt>
                <c:pt idx="6">
                  <c:v>6th 16 (Feb17)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6.75</c:v>
                </c:pt>
                <c:pt idx="1">
                  <c:v>6.5</c:v>
                </c:pt>
                <c:pt idx="2">
                  <c:v>6.5</c:v>
                </c:pt>
                <c:pt idx="3">
                  <c:v>6.5</c:v>
                </c:pt>
                <c:pt idx="4">
                  <c:v>6.25</c:v>
                </c:pt>
                <c:pt idx="5">
                  <c:v>6.25</c:v>
                </c:pt>
                <c:pt idx="6">
                  <c:v>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LAF-Repo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C7E0-410F-9EA5-8A609E51CFF4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E0-410F-9EA5-8A609E51CFF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6th 15 (Feb)</c:v>
                </c:pt>
                <c:pt idx="1">
                  <c:v>1st 16 (APR)</c:v>
                </c:pt>
                <c:pt idx="2">
                  <c:v>2nd 16 (Jun)</c:v>
                </c:pt>
                <c:pt idx="3">
                  <c:v>3rd 16 (Aug)</c:v>
                </c:pt>
                <c:pt idx="4">
                  <c:v>4th 16 (Oct)</c:v>
                </c:pt>
                <c:pt idx="5">
                  <c:v>5th 16 (Dec)</c:v>
                </c:pt>
                <c:pt idx="6">
                  <c:v>6th 16 (Feb17)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6.75</c:v>
                </c:pt>
                <c:pt idx="1">
                  <c:v>6.5</c:v>
                </c:pt>
                <c:pt idx="2">
                  <c:v>6.5</c:v>
                </c:pt>
                <c:pt idx="3">
                  <c:v>6.5</c:v>
                </c:pt>
                <c:pt idx="4">
                  <c:v>6.25</c:v>
                </c:pt>
                <c:pt idx="5">
                  <c:v>6.25</c:v>
                </c:pt>
                <c:pt idx="6">
                  <c:v>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LAF-Repo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C7E0-410F-9EA5-8A609E51CFF4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E0-410F-9EA5-8A609E51CFF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6th 15 (Feb)</c:v>
                </c:pt>
                <c:pt idx="1">
                  <c:v>1st 16 (APR)</c:v>
                </c:pt>
                <c:pt idx="2">
                  <c:v>2nd 16 (Jun)</c:v>
                </c:pt>
                <c:pt idx="3">
                  <c:v>3rd 16 (Aug)</c:v>
                </c:pt>
                <c:pt idx="4">
                  <c:v>4th 16 (Oct)</c:v>
                </c:pt>
                <c:pt idx="5">
                  <c:v>5th 16 (Dec)</c:v>
                </c:pt>
                <c:pt idx="6">
                  <c:v>6th 16 (Feb17)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6.75</c:v>
                </c:pt>
                <c:pt idx="1">
                  <c:v>6.5</c:v>
                </c:pt>
                <c:pt idx="2">
                  <c:v>6.5</c:v>
                </c:pt>
                <c:pt idx="3">
                  <c:v>6.5</c:v>
                </c:pt>
                <c:pt idx="4">
                  <c:v>6.25</c:v>
                </c:pt>
                <c:pt idx="5">
                  <c:v>6.25</c:v>
                </c:pt>
                <c:pt idx="6">
                  <c:v>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5/8/layout/vList4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B5E7C52D-FAB4-42E9-9181-D662FC70933E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</dgm:t>
    </dgm:pt>
    <dgm:pt modelId="{F2FAA908-3CC4-464C-9B48-06F9D43E6EE2}" type="parTrans" cxnId="{672277AF-C84F-46EA-9A3A-436C105D3767}">
      <dgm:prSet/>
      <dgm:spPr/>
      <dgm:t>
        <a:bodyPr/>
        <a:lstStyle/>
        <a:p>
          <a:endParaRPr lang="en-US"/>
        </a:p>
      </dgm:t>
    </dgm:pt>
    <dgm:pt modelId="{21894302-E0C9-41C5-A053-FE2D55EA7939}" type="sibTrans" cxnId="{672277AF-C84F-46EA-9A3A-436C105D3767}">
      <dgm:prSet/>
      <dgm:spPr/>
      <dgm:t>
        <a:bodyPr/>
        <a:lstStyle/>
        <a:p>
          <a:endParaRPr lang="en-US"/>
        </a:p>
      </dgm:t>
    </dgm:pt>
    <dgm:pt modelId="{B339E8DF-D633-4DC0-BCE6-C05DB1510C5A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Reserve Ratios (CRR, SLR)</a:t>
          </a:r>
        </a:p>
      </dgm:t>
    </dgm:pt>
    <dgm:pt modelId="{1F51839F-ADDB-49D9-81F8-E8263180A94A}" type="parTrans" cxnId="{2ED1558C-2094-425D-8594-DC652CD08396}">
      <dgm:prSet/>
      <dgm:spPr/>
      <dgm:t>
        <a:bodyPr/>
        <a:lstStyle/>
        <a:p>
          <a:endParaRPr lang="en-US"/>
        </a:p>
      </dgm:t>
    </dgm:pt>
    <dgm:pt modelId="{D09C590C-21D5-4555-A152-DF9A37A52F73}" type="sibTrans" cxnId="{2ED1558C-2094-425D-8594-DC652CD08396}">
      <dgm:prSet/>
      <dgm:spPr/>
      <dgm:t>
        <a:bodyPr/>
        <a:lstStyle/>
        <a:p>
          <a:endParaRPr lang="en-US"/>
        </a:p>
      </dgm:t>
    </dgm:pt>
    <dgm:pt modelId="{950B78CE-2D42-4270-B46F-F4322BB3D2F3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</a:p>
      </dgm:t>
    </dgm:pt>
    <dgm:pt modelId="{FFB2C535-495F-4E56-8074-6DF28B634981}" type="parTrans" cxnId="{39FEDB97-651D-4C49-BCC3-39A605DE3B87}">
      <dgm:prSet/>
      <dgm:spPr/>
      <dgm:t>
        <a:bodyPr/>
        <a:lstStyle/>
        <a:p>
          <a:endParaRPr lang="en-US"/>
        </a:p>
      </dgm:t>
    </dgm:pt>
    <dgm:pt modelId="{DF984230-9065-493A-AC38-DA4E71BB9CAC}" type="sibTrans" cxnId="{39FEDB97-651D-4C49-BCC3-39A605DE3B87}">
      <dgm:prSet/>
      <dgm:spPr/>
      <dgm:t>
        <a:bodyPr/>
        <a:lstStyle/>
        <a:p>
          <a:endParaRPr lang="en-US"/>
        </a:p>
      </dgm:t>
    </dgm:pt>
    <dgm:pt modelId="{87E2BD46-0118-4A9E-BF97-62CB1CB78B93}">
      <dgm:prSet/>
      <dgm:spPr/>
      <dgm:t>
        <a:bodyPr/>
        <a:lstStyle/>
        <a:p>
          <a:pPr>
            <a:buNone/>
          </a:pP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518C1199-4B60-47B1-B9A9-46DADCE56080}" type="parTrans" cxnId="{8B935BC9-1F64-425E-8DD4-6D632D0CAC2C}">
      <dgm:prSet/>
      <dgm:spPr/>
      <dgm:t>
        <a:bodyPr/>
        <a:lstStyle/>
        <a:p>
          <a:endParaRPr lang="en-US"/>
        </a:p>
      </dgm:t>
    </dgm:pt>
    <dgm:pt modelId="{90BE34F8-41C8-4DCE-962F-F35EBDFFE7CF}" type="sibTrans" cxnId="{8B935BC9-1F64-425E-8DD4-6D632D0CAC2C}">
      <dgm:prSet/>
      <dgm:spPr/>
      <dgm:t>
        <a:bodyPr/>
        <a:lstStyle/>
        <a:p>
          <a:endParaRPr lang="en-US"/>
        </a:p>
      </dgm:t>
    </dgm:pt>
    <dgm:pt modelId="{CC0E054C-8032-4CD7-93EE-D175BBDAE787}">
      <dgm:prSet/>
      <dgm:spPr/>
      <dgm:t>
        <a:bodyPr/>
        <a:lstStyle/>
        <a:p>
          <a:pPr>
            <a:buNone/>
          </a:pPr>
          <a:r>
            <a:rPr lang="en-US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</dgm:t>
    </dgm:pt>
    <dgm:pt modelId="{C9EB398B-C7D8-4B76-9991-99D30B97A9FA}" type="parTrans" cxnId="{5B5334D7-49C6-4394-A3DC-41B0D387B10E}">
      <dgm:prSet/>
      <dgm:spPr/>
      <dgm:t>
        <a:bodyPr/>
        <a:lstStyle/>
        <a:p>
          <a:endParaRPr lang="en-US"/>
        </a:p>
      </dgm:t>
    </dgm:pt>
    <dgm:pt modelId="{1AF5AF3B-F168-4EB7-8A2B-C6AE0D8EE20D}" type="sibTrans" cxnId="{5B5334D7-49C6-4394-A3DC-41B0D387B10E}">
      <dgm:prSet/>
      <dgm:spPr/>
      <dgm:t>
        <a:bodyPr/>
        <a:lstStyle/>
        <a:p>
          <a:endParaRPr lang="en-US"/>
        </a:p>
      </dgm:t>
    </dgm:pt>
    <dgm:pt modelId="{683B50E7-23B1-46DA-892D-829A5D92590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</a:p>
      </dgm:t>
    </dgm:pt>
    <dgm:pt modelId="{E925364C-5160-48C2-AA0E-9C1E649E9E3A}" type="parTrans" cxnId="{EE2201F1-8CC1-45EC-8394-3BAB010B903A}">
      <dgm:prSet/>
      <dgm:spPr/>
      <dgm:t>
        <a:bodyPr/>
        <a:lstStyle/>
        <a:p>
          <a:endParaRPr lang="en-US"/>
        </a:p>
      </dgm:t>
    </dgm:pt>
    <dgm:pt modelId="{DF51BA05-C15C-4C98-9B32-7077B4BE111F}" type="sibTrans" cxnId="{EE2201F1-8CC1-45EC-8394-3BAB010B903A}">
      <dgm:prSet/>
      <dgm:spPr/>
      <dgm:t>
        <a:bodyPr/>
        <a:lstStyle/>
        <a:p>
          <a:endParaRPr lang="en-US"/>
        </a:p>
      </dgm:t>
    </dgm:pt>
    <dgm:pt modelId="{403C6F33-E66A-4D60-B41A-9560CCD783A2}">
      <dgm:prSet/>
      <dgm:spPr/>
      <dgm:t>
        <a:bodyPr/>
        <a:lstStyle/>
        <a:p>
          <a:pPr>
            <a:buNone/>
          </a:pP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Credit ceiling &amp; </a:t>
          </a:r>
          <a:r>
            <a:rPr lang="en-US" strike="no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PSL</a:t>
          </a:r>
          <a:endParaRPr lang="en-US" strike="sngStrik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8E2DA6EA-DE11-4D93-90B5-8834B9E33B1F}" type="parTrans" cxnId="{39441C47-F4B4-43AB-948F-526E6A7EAE4B}">
      <dgm:prSet/>
      <dgm:spPr/>
      <dgm:t>
        <a:bodyPr/>
        <a:lstStyle/>
        <a:p>
          <a:endParaRPr lang="en-US"/>
        </a:p>
      </dgm:t>
    </dgm:pt>
    <dgm:pt modelId="{8C31EC1F-B09C-4654-BF47-73D70228F3C3}" type="sibTrans" cxnId="{39441C47-F4B4-43AB-948F-526E6A7EAE4B}">
      <dgm:prSet/>
      <dgm:spPr/>
      <dgm:t>
        <a:bodyPr/>
        <a:lstStyle/>
        <a:p>
          <a:endParaRPr lang="en-US"/>
        </a:p>
      </dgm:t>
    </dgm:pt>
    <dgm:pt modelId="{66344C7F-285C-4A31-9902-B1CA856478A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</a:t>
          </a: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Suasion &amp; Direct Action</a:t>
          </a:r>
          <a:endParaRPr lang="en-US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358CEB49-DD83-4867-A357-1F91FE13DFD0}" type="parTrans" cxnId="{5893D3DD-5406-4FF3-81CA-DF42997CC7BD}">
      <dgm:prSet/>
      <dgm:spPr/>
      <dgm:t>
        <a:bodyPr/>
        <a:lstStyle/>
        <a:p>
          <a:endParaRPr lang="en-US"/>
        </a:p>
      </dgm:t>
    </dgm:pt>
    <dgm:pt modelId="{A56E6C66-8594-447C-86DB-74A08B67E640}" type="sibTrans" cxnId="{5893D3DD-5406-4FF3-81CA-DF42997CC7BD}">
      <dgm:prSet/>
      <dgm:spPr/>
      <dgm:t>
        <a:bodyPr/>
        <a:lstStyle/>
        <a:p>
          <a:endParaRPr lang="en-US"/>
        </a:p>
      </dgm:t>
    </dgm:pt>
    <dgm:pt modelId="{FD05ABBD-61DE-4149-AD3D-0508E55B898D}">
      <dgm:prSet/>
      <dgm:spPr/>
      <dgm:t>
        <a:bodyPr/>
        <a:lstStyle/>
        <a:p>
          <a:pPr>
            <a:buNone/>
          </a:pPr>
          <a:r>
            <a:rPr lang="en-US" u="sng" dirty="0" smtClean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Now: Review of last year’s Policies</a:t>
          </a:r>
          <a:endParaRPr lang="en-US" u="sng" dirty="0">
            <a:solidFill>
              <a:srgbClr val="FFC000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2EA5D3B4-48F6-471F-B3F7-683D5EDB03AE}" type="parTrans" cxnId="{D287B6F4-D9AD-4D08-9C4B-8B3F4B016A8E}">
      <dgm:prSet/>
      <dgm:spPr/>
      <dgm:t>
        <a:bodyPr/>
        <a:lstStyle/>
        <a:p>
          <a:endParaRPr lang="en-US"/>
        </a:p>
      </dgm:t>
    </dgm:pt>
    <dgm:pt modelId="{F31B0D5D-A595-4425-90A3-BB0DD3BEA843}" type="sibTrans" cxnId="{D287B6F4-D9AD-4D08-9C4B-8B3F4B016A8E}">
      <dgm:prSet/>
      <dgm:spPr/>
      <dgm:t>
        <a:bodyPr/>
        <a:lstStyle/>
        <a:p>
          <a:endParaRPr lang="en-US"/>
        </a:p>
      </dgm:t>
    </dgm:pt>
    <dgm:pt modelId="{BE49013F-3FE3-47B4-891D-F63CD62B100D}" type="pres">
      <dgm:prSet presAssocID="{5266C817-9BD3-4039-9582-15A85EC2FBD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AC02FA-0017-4302-AD74-BBA9CB381CB7}" type="pres">
      <dgm:prSet presAssocID="{90C1CFE9-B1A6-4B2B-8238-CFCC25176E00}" presName="comp" presStyleCnt="0"/>
      <dgm:spPr/>
    </dgm:pt>
    <dgm:pt modelId="{7010B559-FB08-4893-B1DA-5F8BF00CF383}" type="pres">
      <dgm:prSet presAssocID="{90C1CFE9-B1A6-4B2B-8238-CFCC25176E00}" presName="box" presStyleLbl="node1" presStyleIdx="0" presStyleCnt="2" custScaleY="62920"/>
      <dgm:spPr/>
      <dgm:t>
        <a:bodyPr/>
        <a:lstStyle/>
        <a:p>
          <a:endParaRPr lang="en-US"/>
        </a:p>
      </dgm:t>
    </dgm:pt>
    <dgm:pt modelId="{1788DC5B-7106-4C6E-91A9-17F5C999B125}" type="pres">
      <dgm:prSet presAssocID="{90C1CFE9-B1A6-4B2B-8238-CFCC25176E00}" presName="img" presStyleLbl="fgImgPlace1" presStyleIdx="0" presStyleCnt="2" custScaleY="6431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5565C56-143A-4630-B476-DB52129771DB}" type="pres">
      <dgm:prSet presAssocID="{90C1CFE9-B1A6-4B2B-8238-CFCC25176E0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B867E-848C-4080-ABF7-C6B818FCCE08}" type="pres">
      <dgm:prSet presAssocID="{DADDB62F-7D86-4DF7-9A71-F4730E23BB35}" presName="spacer" presStyleCnt="0"/>
      <dgm:spPr/>
    </dgm:pt>
    <dgm:pt modelId="{DCC65A68-1BD3-49F4-A0D8-636F38D23F68}" type="pres">
      <dgm:prSet presAssocID="{B5E7C52D-FAB4-42E9-9181-D662FC70933E}" presName="comp" presStyleCnt="0"/>
      <dgm:spPr/>
    </dgm:pt>
    <dgm:pt modelId="{839B7839-990A-43CC-A7E1-6883DC84DFE5}" type="pres">
      <dgm:prSet presAssocID="{B5E7C52D-FAB4-42E9-9181-D662FC70933E}" presName="box" presStyleLbl="node1" presStyleIdx="1" presStyleCnt="2" custScaleY="77827"/>
      <dgm:spPr/>
      <dgm:t>
        <a:bodyPr/>
        <a:lstStyle/>
        <a:p>
          <a:endParaRPr lang="en-US"/>
        </a:p>
      </dgm:t>
    </dgm:pt>
    <dgm:pt modelId="{0699BE69-639C-4ECE-B3BF-B56477592864}" type="pres">
      <dgm:prSet presAssocID="{B5E7C52D-FAB4-42E9-9181-D662FC70933E}" presName="img" presStyleLbl="fgImgPlace1" presStyleIdx="1" presStyleCnt="2" custScaleY="5080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47389BE-DC75-4EF3-BEA6-37D69BABEED5}" type="pres">
      <dgm:prSet presAssocID="{B5E7C52D-FAB4-42E9-9181-D662FC70933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441C47-F4B4-43AB-948F-526E6A7EAE4B}" srcId="{B5E7C52D-FAB4-42E9-9181-D662FC70933E}" destId="{403C6F33-E66A-4D60-B41A-9560CCD783A2}" srcOrd="2" destOrd="0" parTransId="{8E2DA6EA-DE11-4D93-90B5-8834B9E33B1F}" sibTransId="{8C31EC1F-B09C-4654-BF47-73D70228F3C3}"/>
    <dgm:cxn modelId="{A8237340-4DDE-4839-B34A-59CF1931C915}" type="presOf" srcId="{403C6F33-E66A-4D60-B41A-9560CCD783A2}" destId="{D47389BE-DC75-4EF3-BEA6-37D69BABEED5}" srcOrd="1" destOrd="3" presId="urn:microsoft.com/office/officeart/2005/8/layout/vList4"/>
    <dgm:cxn modelId="{86963B51-7F43-4617-BBC5-38E7317FBD16}" type="presOf" srcId="{5266C817-9BD3-4039-9582-15A85EC2FBD4}" destId="{BE49013F-3FE3-47B4-891D-F63CD62B100D}" srcOrd="0" destOrd="0" presId="urn:microsoft.com/office/officeart/2005/8/layout/vList4"/>
    <dgm:cxn modelId="{2ED1558C-2094-425D-8594-DC652CD08396}" srcId="{90C1CFE9-B1A6-4B2B-8238-CFCC25176E00}" destId="{B339E8DF-D633-4DC0-BCE6-C05DB1510C5A}" srcOrd="0" destOrd="0" parTransId="{1F51839F-ADDB-49D9-81F8-E8263180A94A}" sibTransId="{D09C590C-21D5-4555-A152-DF9A37A52F73}"/>
    <dgm:cxn modelId="{E511D65D-1FDB-487F-B64F-6C1E944E7433}" type="presOf" srcId="{B339E8DF-D633-4DC0-BCE6-C05DB1510C5A}" destId="{7010B559-FB08-4893-B1DA-5F8BF00CF383}" srcOrd="0" destOrd="1" presId="urn:microsoft.com/office/officeart/2005/8/layout/vList4"/>
    <dgm:cxn modelId="{F0A1F206-7116-4AE1-A175-292EDAD4B4B5}" type="presOf" srcId="{90C1CFE9-B1A6-4B2B-8238-CFCC25176E00}" destId="{85565C56-143A-4630-B476-DB52129771DB}" srcOrd="1" destOrd="0" presId="urn:microsoft.com/office/officeart/2005/8/layout/vList4"/>
    <dgm:cxn modelId="{8B935BC9-1F64-425E-8DD4-6D632D0CAC2C}" srcId="{90C1CFE9-B1A6-4B2B-8238-CFCC25176E00}" destId="{87E2BD46-0118-4A9E-BF97-62CB1CB78B93}" srcOrd="1" destOrd="0" parTransId="{518C1199-4B60-47B1-B9A9-46DADCE56080}" sibTransId="{90BE34F8-41C8-4DCE-962F-F35EBDFFE7CF}"/>
    <dgm:cxn modelId="{39FEDB97-651D-4C49-BCC3-39A605DE3B87}" srcId="{B5E7C52D-FAB4-42E9-9181-D662FC70933E}" destId="{950B78CE-2D42-4270-B46F-F4322BB3D2F3}" srcOrd="0" destOrd="0" parTransId="{FFB2C535-495F-4E56-8074-6DF28B634981}" sibTransId="{DF984230-9065-493A-AC38-DA4E71BB9CAC}"/>
    <dgm:cxn modelId="{D0308A2C-26B7-442F-A035-4624DF6D8FA6}" type="presOf" srcId="{87E2BD46-0118-4A9E-BF97-62CB1CB78B93}" destId="{85565C56-143A-4630-B476-DB52129771DB}" srcOrd="1" destOrd="2" presId="urn:microsoft.com/office/officeart/2005/8/layout/vList4"/>
    <dgm:cxn modelId="{5B5334D7-49C6-4394-A3DC-41B0D387B10E}" srcId="{90C1CFE9-B1A6-4B2B-8238-CFCC25176E00}" destId="{CC0E054C-8032-4CD7-93EE-D175BBDAE787}" srcOrd="2" destOrd="0" parTransId="{C9EB398B-C7D8-4B76-9991-99D30B97A9FA}" sibTransId="{1AF5AF3B-F168-4EB7-8A2B-C6AE0D8EE20D}"/>
    <dgm:cxn modelId="{28356D55-64F2-467D-9AA2-AA192806B894}" type="presOf" srcId="{B339E8DF-D633-4DC0-BCE6-C05DB1510C5A}" destId="{85565C56-143A-4630-B476-DB52129771DB}" srcOrd="1" destOrd="1" presId="urn:microsoft.com/office/officeart/2005/8/layout/vList4"/>
    <dgm:cxn modelId="{6844D1B2-1D56-4AB2-BB8D-C0257DBCE54D}" type="presOf" srcId="{FD05ABBD-61DE-4149-AD3D-0508E55B898D}" destId="{85565C56-143A-4630-B476-DB52129771DB}" srcOrd="1" destOrd="4" presId="urn:microsoft.com/office/officeart/2005/8/layout/vList4"/>
    <dgm:cxn modelId="{BAED2299-4C8E-438C-B847-4EA1536F1466}" type="presOf" srcId="{B5E7C52D-FAB4-42E9-9181-D662FC70933E}" destId="{839B7839-990A-43CC-A7E1-6883DC84DFE5}" srcOrd="0" destOrd="0" presId="urn:microsoft.com/office/officeart/2005/8/layout/vList4"/>
    <dgm:cxn modelId="{0159B9D4-0DE7-4FBA-8CC7-98E35AE47CA1}" type="presOf" srcId="{90C1CFE9-B1A6-4B2B-8238-CFCC25176E00}" destId="{7010B559-FB08-4893-B1DA-5F8BF00CF383}" srcOrd="0" destOrd="0" presId="urn:microsoft.com/office/officeart/2005/8/layout/vList4"/>
    <dgm:cxn modelId="{EE2201F1-8CC1-45EC-8394-3BAB010B903A}" srcId="{B5E7C52D-FAB4-42E9-9181-D662FC70933E}" destId="{683B50E7-23B1-46DA-892D-829A5D92590D}" srcOrd="1" destOrd="0" parTransId="{E925364C-5160-48C2-AA0E-9C1E649E9E3A}" sibTransId="{DF51BA05-C15C-4C98-9B32-7077B4BE111F}"/>
    <dgm:cxn modelId="{1242E106-2E9D-47F8-8F34-DDEDC53C2C8D}" type="presOf" srcId="{66344C7F-285C-4A31-9902-B1CA856478AD}" destId="{D47389BE-DC75-4EF3-BEA6-37D69BABEED5}" srcOrd="1" destOrd="4" presId="urn:microsoft.com/office/officeart/2005/8/layout/vList4"/>
    <dgm:cxn modelId="{2E465F54-22BD-4D6E-B436-5FD4BE42DBF8}" type="presOf" srcId="{CC0E054C-8032-4CD7-93EE-D175BBDAE787}" destId="{85565C56-143A-4630-B476-DB52129771DB}" srcOrd="1" destOrd="3" presId="urn:microsoft.com/office/officeart/2005/8/layout/vList4"/>
    <dgm:cxn modelId="{672277AF-C84F-46EA-9A3A-436C105D3767}" srcId="{5266C817-9BD3-4039-9582-15A85EC2FBD4}" destId="{B5E7C52D-FAB4-42E9-9181-D662FC70933E}" srcOrd="1" destOrd="0" parTransId="{F2FAA908-3CC4-464C-9B48-06F9D43E6EE2}" sibTransId="{21894302-E0C9-41C5-A053-FE2D55EA7939}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9D99D513-FE9B-409E-B6CA-F7F064F6655E}" type="presOf" srcId="{87E2BD46-0118-4A9E-BF97-62CB1CB78B93}" destId="{7010B559-FB08-4893-B1DA-5F8BF00CF383}" srcOrd="0" destOrd="2" presId="urn:microsoft.com/office/officeart/2005/8/layout/vList4"/>
    <dgm:cxn modelId="{518F35FA-43D0-4752-BB66-2F8D94AEE2B5}" type="presOf" srcId="{683B50E7-23B1-46DA-892D-829A5D92590D}" destId="{D47389BE-DC75-4EF3-BEA6-37D69BABEED5}" srcOrd="1" destOrd="2" presId="urn:microsoft.com/office/officeart/2005/8/layout/vList4"/>
    <dgm:cxn modelId="{49D0C786-D219-485B-B8D9-1B0DBAA1F2BF}" type="presOf" srcId="{FD05ABBD-61DE-4149-AD3D-0508E55B898D}" destId="{7010B559-FB08-4893-B1DA-5F8BF00CF383}" srcOrd="0" destOrd="4" presId="urn:microsoft.com/office/officeart/2005/8/layout/vList4"/>
    <dgm:cxn modelId="{5893D3DD-5406-4FF3-81CA-DF42997CC7BD}" srcId="{B5E7C52D-FAB4-42E9-9181-D662FC70933E}" destId="{66344C7F-285C-4A31-9902-B1CA856478AD}" srcOrd="3" destOrd="0" parTransId="{358CEB49-DD83-4867-A357-1F91FE13DFD0}" sibTransId="{A56E6C66-8594-447C-86DB-74A08B67E640}"/>
    <dgm:cxn modelId="{733E3118-A332-4557-8F34-B4D45B080497}" type="presOf" srcId="{403C6F33-E66A-4D60-B41A-9560CCD783A2}" destId="{839B7839-990A-43CC-A7E1-6883DC84DFE5}" srcOrd="0" destOrd="3" presId="urn:microsoft.com/office/officeart/2005/8/layout/vList4"/>
    <dgm:cxn modelId="{D287B6F4-D9AD-4D08-9C4B-8B3F4B016A8E}" srcId="{90C1CFE9-B1A6-4B2B-8238-CFCC25176E00}" destId="{FD05ABBD-61DE-4149-AD3D-0508E55B898D}" srcOrd="3" destOrd="0" parTransId="{2EA5D3B4-48F6-471F-B3F7-683D5EDB03AE}" sibTransId="{F31B0D5D-A595-4425-90A3-BB0DD3BEA843}"/>
    <dgm:cxn modelId="{BC5BF112-63D2-4BBC-9191-717748F944AA}" type="presOf" srcId="{B5E7C52D-FAB4-42E9-9181-D662FC70933E}" destId="{D47389BE-DC75-4EF3-BEA6-37D69BABEED5}" srcOrd="1" destOrd="0" presId="urn:microsoft.com/office/officeart/2005/8/layout/vList4"/>
    <dgm:cxn modelId="{7C660748-C440-4457-B4EC-646103D66D68}" type="presOf" srcId="{950B78CE-2D42-4270-B46F-F4322BB3D2F3}" destId="{D47389BE-DC75-4EF3-BEA6-37D69BABEED5}" srcOrd="1" destOrd="1" presId="urn:microsoft.com/office/officeart/2005/8/layout/vList4"/>
    <dgm:cxn modelId="{F980F573-2B49-4378-80E7-44DC95BD193F}" type="presOf" srcId="{683B50E7-23B1-46DA-892D-829A5D92590D}" destId="{839B7839-990A-43CC-A7E1-6883DC84DFE5}" srcOrd="0" destOrd="2" presId="urn:microsoft.com/office/officeart/2005/8/layout/vList4"/>
    <dgm:cxn modelId="{57108145-C773-41A2-BBD1-88EB320D6F09}" type="presOf" srcId="{66344C7F-285C-4A31-9902-B1CA856478AD}" destId="{839B7839-990A-43CC-A7E1-6883DC84DFE5}" srcOrd="0" destOrd="4" presId="urn:microsoft.com/office/officeart/2005/8/layout/vList4"/>
    <dgm:cxn modelId="{54AC2333-C122-49EC-B36C-CD8C50EB34D0}" type="presOf" srcId="{950B78CE-2D42-4270-B46F-F4322BB3D2F3}" destId="{839B7839-990A-43CC-A7E1-6883DC84DFE5}" srcOrd="0" destOrd="1" presId="urn:microsoft.com/office/officeart/2005/8/layout/vList4"/>
    <dgm:cxn modelId="{C764C31F-42C2-4784-9C57-B981E61941DE}" type="presOf" srcId="{CC0E054C-8032-4CD7-93EE-D175BBDAE787}" destId="{7010B559-FB08-4893-B1DA-5F8BF00CF383}" srcOrd="0" destOrd="3" presId="urn:microsoft.com/office/officeart/2005/8/layout/vList4"/>
    <dgm:cxn modelId="{23948379-9617-432D-82BB-6BC6AAC8ABAE}" type="presParOf" srcId="{BE49013F-3FE3-47B4-891D-F63CD62B100D}" destId="{7CAC02FA-0017-4302-AD74-BBA9CB381CB7}" srcOrd="0" destOrd="0" presId="urn:microsoft.com/office/officeart/2005/8/layout/vList4"/>
    <dgm:cxn modelId="{C639FBD5-0016-4BAF-8446-3FD5607B8FDF}" type="presParOf" srcId="{7CAC02FA-0017-4302-AD74-BBA9CB381CB7}" destId="{7010B559-FB08-4893-B1DA-5F8BF00CF383}" srcOrd="0" destOrd="0" presId="urn:microsoft.com/office/officeart/2005/8/layout/vList4"/>
    <dgm:cxn modelId="{14985770-2B09-4D50-9E60-58CC1345F01C}" type="presParOf" srcId="{7CAC02FA-0017-4302-AD74-BBA9CB381CB7}" destId="{1788DC5B-7106-4C6E-91A9-17F5C999B125}" srcOrd="1" destOrd="0" presId="urn:microsoft.com/office/officeart/2005/8/layout/vList4"/>
    <dgm:cxn modelId="{18656853-E506-41F6-A5A9-EFB6B240BB38}" type="presParOf" srcId="{7CAC02FA-0017-4302-AD74-BBA9CB381CB7}" destId="{85565C56-143A-4630-B476-DB52129771DB}" srcOrd="2" destOrd="0" presId="urn:microsoft.com/office/officeart/2005/8/layout/vList4"/>
    <dgm:cxn modelId="{B50B825A-FC40-4D1C-806B-DDD1A979DDDF}" type="presParOf" srcId="{BE49013F-3FE3-47B4-891D-F63CD62B100D}" destId="{4A3B867E-848C-4080-ABF7-C6B818FCCE08}" srcOrd="1" destOrd="0" presId="urn:microsoft.com/office/officeart/2005/8/layout/vList4"/>
    <dgm:cxn modelId="{E9CDB92F-8079-45FF-BF15-439FE2544B06}" type="presParOf" srcId="{BE49013F-3FE3-47B4-891D-F63CD62B100D}" destId="{DCC65A68-1BD3-49F4-A0D8-636F38D23F68}" srcOrd="2" destOrd="0" presId="urn:microsoft.com/office/officeart/2005/8/layout/vList4"/>
    <dgm:cxn modelId="{659740F8-0C9E-4154-88C1-471AC4F94D9C}" type="presParOf" srcId="{DCC65A68-1BD3-49F4-A0D8-636F38D23F68}" destId="{839B7839-990A-43CC-A7E1-6883DC84DFE5}" srcOrd="0" destOrd="0" presId="urn:microsoft.com/office/officeart/2005/8/layout/vList4"/>
    <dgm:cxn modelId="{D654F341-2FB3-4765-A4C7-3B18BF73217E}" type="presParOf" srcId="{DCC65A68-1BD3-49F4-A0D8-636F38D23F68}" destId="{0699BE69-639C-4ECE-B3BF-B56477592864}" srcOrd="1" destOrd="0" presId="urn:microsoft.com/office/officeart/2005/8/layout/vList4"/>
    <dgm:cxn modelId="{4883D152-3FB6-4133-B3BC-6AC4B9FD5689}" type="presParOf" srcId="{DCC65A68-1BD3-49F4-A0D8-636F38D23F68}" destId="{D47389BE-DC75-4EF3-BEA6-37D69BABEED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58A74F-107C-4C6D-83A8-C886292518CF}" type="doc">
      <dgm:prSet loTypeId="urn:microsoft.com/office/officeart/2005/8/layout/hList3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8388DD2-3603-4425-A4E3-2CAD4C325FA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ways of making monetary policy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051BF3-07CC-4FEE-887D-9052D3786584}" type="parTrans" cxnId="{329C6834-6E08-477B-A443-D6FB30541A68}">
      <dgm:prSet/>
      <dgm:spPr/>
      <dgm:t>
        <a:bodyPr/>
        <a:lstStyle/>
        <a:p>
          <a:endParaRPr lang="en-US"/>
        </a:p>
      </dgm:t>
    </dgm:pt>
    <dgm:pt modelId="{5C44CEA0-F4E8-42BA-A525-02E65B220196}" type="sibTrans" cxnId="{329C6834-6E08-477B-A443-D6FB30541A68}">
      <dgm:prSet/>
      <dgm:spPr/>
      <dgm:t>
        <a:bodyPr/>
        <a:lstStyle/>
        <a:p>
          <a:endParaRPr lang="en-US"/>
        </a:p>
      </dgm:t>
    </dgm:pt>
    <dgm:pt modelId="{F1B83319-D26B-4359-A2F6-DC1A42CDD94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 rate stability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2A3579-CADC-4540-8C53-85085DE935D5}" type="parTrans" cxnId="{44D326BC-11E5-46A0-A9DF-EAA9D1B12022}">
      <dgm:prSet/>
      <dgm:spPr/>
      <dgm:t>
        <a:bodyPr/>
        <a:lstStyle/>
        <a:p>
          <a:endParaRPr lang="en-US"/>
        </a:p>
      </dgm:t>
    </dgm:pt>
    <dgm:pt modelId="{E38D3FF9-82AA-4836-A5E2-45DE41268255}" type="sibTrans" cxnId="{44D326BC-11E5-46A0-A9DF-EAA9D1B12022}">
      <dgm:prSet/>
      <dgm:spPr/>
      <dgm:t>
        <a:bodyPr/>
        <a:lstStyle/>
        <a:p>
          <a:endParaRPr lang="en-US"/>
        </a:p>
      </dgm:t>
    </dgm:pt>
    <dgm:pt modelId="{4615B20E-AF18-4E88-B5F5-A539C46E569B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Multiple Indicators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353B94-BB9E-4B7D-BBDC-DBF5D690186B}" type="parTrans" cxnId="{4AB5D197-5B87-4453-938A-2BB0872A6ED8}">
      <dgm:prSet/>
      <dgm:spPr/>
      <dgm:t>
        <a:bodyPr/>
        <a:lstStyle/>
        <a:p>
          <a:endParaRPr lang="en-US"/>
        </a:p>
      </dgm:t>
    </dgm:pt>
    <dgm:pt modelId="{AAD95484-26A6-42AB-B613-B3F8918F5BB5}" type="sibTrans" cxnId="{4AB5D197-5B87-4453-938A-2BB0872A6ED8}">
      <dgm:prSet/>
      <dgm:spPr/>
      <dgm:t>
        <a:bodyPr/>
        <a:lstStyle/>
        <a:p>
          <a:endParaRPr lang="en-US"/>
        </a:p>
      </dgm:t>
    </dgm:pt>
    <dgm:pt modelId="{624F08CF-EF72-4D86-BBA8-232532A2F3F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Singapore &amp; other export oriented economies.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D20E5C-3F2A-4503-92D5-C4BFA0862161}" type="parTrans" cxnId="{695F0D3A-B099-478E-8059-E57C437F9CF3}">
      <dgm:prSet/>
      <dgm:spPr/>
      <dgm:t>
        <a:bodyPr/>
        <a:lstStyle/>
        <a:p>
          <a:endParaRPr lang="en-US"/>
        </a:p>
      </dgm:t>
    </dgm:pt>
    <dgm:pt modelId="{CE033FB0-9700-45AA-9ADC-25A6304D36A2}" type="sibTrans" cxnId="{695F0D3A-B099-478E-8059-E57C437F9CF3}">
      <dgm:prSet/>
      <dgm:spPr/>
      <dgm:t>
        <a:bodyPr/>
        <a:lstStyle/>
        <a:p>
          <a:endParaRPr lang="en-US"/>
        </a:p>
      </dgm:t>
    </dgm:pt>
    <dgm:pt modelId="{454178BE-9C58-456B-9832-D15FD452EBDF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Growth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65D119-8741-464C-BB7C-EB330E45CFCD}" type="parTrans" cxnId="{FF456F6B-C9BD-4356-A3F0-B341C89287D2}">
      <dgm:prSet/>
      <dgm:spPr/>
      <dgm:t>
        <a:bodyPr/>
        <a:lstStyle/>
        <a:p>
          <a:endParaRPr lang="en-US"/>
        </a:p>
      </dgm:t>
    </dgm:pt>
    <dgm:pt modelId="{903E6FE7-1D9A-4D36-8CEB-6B9E63608A18}" type="sibTrans" cxnId="{FF456F6B-C9BD-4356-A3F0-B341C89287D2}">
      <dgm:prSet/>
      <dgm:spPr/>
      <dgm:t>
        <a:bodyPr/>
        <a:lstStyle/>
        <a:p>
          <a:endParaRPr lang="en-US"/>
        </a:p>
      </dgm:t>
    </dgm:pt>
    <dgm:pt modelId="{52BC82B8-539C-4BBC-AEF2-40BF36613B3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Employment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C3EDE3-EC39-41AB-8AD2-3364795815D6}" type="parTrans" cxnId="{E87373C5-0CA0-4144-87D1-56BC01220B76}">
      <dgm:prSet/>
      <dgm:spPr/>
      <dgm:t>
        <a:bodyPr/>
        <a:lstStyle/>
        <a:p>
          <a:endParaRPr lang="en-US"/>
        </a:p>
      </dgm:t>
    </dgm:pt>
    <dgm:pt modelId="{F05E06B4-3B88-484E-A20D-2D63DE90498E}" type="sibTrans" cxnId="{E87373C5-0CA0-4144-87D1-56BC01220B76}">
      <dgm:prSet/>
      <dgm:spPr/>
      <dgm:t>
        <a:bodyPr/>
        <a:lstStyle/>
        <a:p>
          <a:endParaRPr lang="en-US"/>
        </a:p>
      </dgm:t>
    </dgm:pt>
    <dgm:pt modelId="{45CD39EE-C266-4CED-B32B-68D4484FA75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Inflation WPI,CPI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B34482-9CBB-4C94-8418-3688EE7D7B70}" type="parTrans" cxnId="{83602FF1-24C1-4AB5-AF1C-448DAB008867}">
      <dgm:prSet/>
      <dgm:spPr/>
      <dgm:t>
        <a:bodyPr/>
        <a:lstStyle/>
        <a:p>
          <a:endParaRPr lang="en-US"/>
        </a:p>
      </dgm:t>
    </dgm:pt>
    <dgm:pt modelId="{E04E9563-932D-46A1-98D2-82D989BA8E6D}" type="sibTrans" cxnId="{83602FF1-24C1-4AB5-AF1C-448DAB008867}">
      <dgm:prSet/>
      <dgm:spPr/>
      <dgm:t>
        <a:bodyPr/>
        <a:lstStyle/>
        <a:p>
          <a:endParaRPr lang="en-US"/>
        </a:p>
      </dgm:t>
    </dgm:pt>
    <dgm:pt modelId="{70C8F421-FDA0-4248-81EC-C92B4E50764B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 rate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E7BBD0-C2C5-4C52-8D63-F536D40E59F5}" type="parTrans" cxnId="{CD2A6511-6DCE-43E4-9AAE-7434B7361749}">
      <dgm:prSet/>
      <dgm:spPr/>
      <dgm:t>
        <a:bodyPr/>
        <a:lstStyle/>
        <a:p>
          <a:endParaRPr lang="en-US"/>
        </a:p>
      </dgm:t>
    </dgm:pt>
    <dgm:pt modelId="{136F7522-7956-49D5-82F0-DF214F81BDA9}" type="sibTrans" cxnId="{CD2A6511-6DCE-43E4-9AAE-7434B7361749}">
      <dgm:prSet/>
      <dgm:spPr/>
      <dgm:t>
        <a:bodyPr/>
        <a:lstStyle/>
        <a:p>
          <a:endParaRPr lang="en-US"/>
        </a:p>
      </dgm:t>
    </dgm:pt>
    <dgm:pt modelId="{A6006DC9-69B1-4436-AC83-6A413328A4D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Inflation targeting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7371F04-90D8-4ABD-84E1-EA7CF2F29CD6}" type="parTrans" cxnId="{D874923C-9DDA-43D5-A2E3-68352A0D2B5D}">
      <dgm:prSet/>
      <dgm:spPr/>
      <dgm:t>
        <a:bodyPr/>
        <a:lstStyle/>
        <a:p>
          <a:endParaRPr lang="en-US"/>
        </a:p>
      </dgm:t>
    </dgm:pt>
    <dgm:pt modelId="{565B6BCA-4014-4CB5-A6CE-53E3F01356E6}" type="sibTrans" cxnId="{D874923C-9DDA-43D5-A2E3-68352A0D2B5D}">
      <dgm:prSet/>
      <dgm:spPr/>
      <dgm:t>
        <a:bodyPr/>
        <a:lstStyle/>
        <a:p>
          <a:endParaRPr lang="en-US"/>
        </a:p>
      </dgm:t>
    </dgm:pt>
    <dgm:pt modelId="{6EED4BE8-E58A-4D5D-A7D6-3AAD37A7E1E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Repo&gt;CPI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48746C-19D3-4509-A50D-D9DAC9E020C0}" type="parTrans" cxnId="{0B159F98-FA05-4BAE-B7C2-3B480F9BBA22}">
      <dgm:prSet/>
      <dgm:spPr/>
      <dgm:t>
        <a:bodyPr/>
        <a:lstStyle/>
        <a:p>
          <a:endParaRPr lang="en-US"/>
        </a:p>
      </dgm:t>
    </dgm:pt>
    <dgm:pt modelId="{200B9925-7D26-4727-ABF8-0E42B95A6D50}" type="sibTrans" cxnId="{0B159F98-FA05-4BAE-B7C2-3B480F9BBA22}">
      <dgm:prSet/>
      <dgm:spPr/>
      <dgm:t>
        <a:bodyPr/>
        <a:lstStyle/>
        <a:p>
          <a:endParaRPr lang="en-US"/>
        </a:p>
      </dgm:t>
    </dgm:pt>
    <dgm:pt modelId="{AF0EE00A-532B-4776-A481-A127E776235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2-6% CPI (all India)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45743A-0FB9-4082-A770-BAB738C078CA}" type="parTrans" cxnId="{C1F974D9-8100-490E-8E17-A0489385D5DF}">
      <dgm:prSet/>
      <dgm:spPr/>
      <dgm:t>
        <a:bodyPr/>
        <a:lstStyle/>
        <a:p>
          <a:endParaRPr lang="en-US"/>
        </a:p>
      </dgm:t>
    </dgm:pt>
    <dgm:pt modelId="{74974117-E2D5-4E14-93A1-DDC1D7D72A74}" type="sibTrans" cxnId="{C1F974D9-8100-490E-8E17-A0489385D5DF}">
      <dgm:prSet/>
      <dgm:spPr/>
      <dgm:t>
        <a:bodyPr/>
        <a:lstStyle/>
        <a:p>
          <a:endParaRPr lang="en-US"/>
        </a:p>
      </dgm:t>
    </dgm:pt>
    <dgm:pt modelId="{72AB3DD8-42B5-4676-A624-F3BFE554BD8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Other indicators fall in line. Successful in western nations.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F5BCD9-EB7D-4E07-95B5-82C19F94932A}" type="parTrans" cxnId="{27DAF171-B164-4B7E-AB34-216C1D10FD81}">
      <dgm:prSet/>
      <dgm:spPr/>
      <dgm:t>
        <a:bodyPr/>
        <a:lstStyle/>
        <a:p>
          <a:endParaRPr lang="en-US"/>
        </a:p>
      </dgm:t>
    </dgm:pt>
    <dgm:pt modelId="{66355311-C29D-4EF7-8D64-E79CA3095375}" type="sibTrans" cxnId="{27DAF171-B164-4B7E-AB34-216C1D10FD81}">
      <dgm:prSet/>
      <dgm:spPr/>
      <dgm:t>
        <a:bodyPr/>
        <a:lstStyle/>
        <a:p>
          <a:endParaRPr lang="en-US"/>
        </a:p>
      </dgm:t>
    </dgm:pt>
    <dgm:pt modelId="{AC878D0E-E759-4D99-BD1A-FE7458287611}" type="pres">
      <dgm:prSet presAssocID="{5858A74F-107C-4C6D-83A8-C886292518CF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A73963-24FE-4750-A509-3A9983CD9FFB}" type="pres">
      <dgm:prSet presAssocID="{C8388DD2-3603-4425-A4E3-2CAD4C325FAD}" presName="roof" presStyleLbl="dkBgShp" presStyleIdx="0" presStyleCnt="2" custScaleY="65618"/>
      <dgm:spPr/>
      <dgm:t>
        <a:bodyPr/>
        <a:lstStyle/>
        <a:p>
          <a:endParaRPr lang="en-US"/>
        </a:p>
      </dgm:t>
    </dgm:pt>
    <dgm:pt modelId="{A3E9E264-E8B5-434A-A65B-7A634AC26485}" type="pres">
      <dgm:prSet presAssocID="{C8388DD2-3603-4425-A4E3-2CAD4C325FAD}" presName="pillars" presStyleCnt="0"/>
      <dgm:spPr/>
      <dgm:t>
        <a:bodyPr/>
        <a:lstStyle/>
        <a:p>
          <a:endParaRPr lang="en-US"/>
        </a:p>
      </dgm:t>
    </dgm:pt>
    <dgm:pt modelId="{CC648469-DDD7-4A7A-8529-0501F85310E9}" type="pres">
      <dgm:prSet presAssocID="{C8388DD2-3603-4425-A4E3-2CAD4C325FAD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AB092-33DF-4D1C-BDF2-15F3688D9CF7}" type="pres">
      <dgm:prSet presAssocID="{4615B20E-AF18-4E88-B5F5-A539C46E569B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A5B6F-F4AB-479D-9C4F-8FDD6429B722}" type="pres">
      <dgm:prSet presAssocID="{A6006DC9-69B1-4436-AC83-6A413328A4D0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956BB5-3AE0-43D3-A68E-B7EBD581F89D}" type="pres">
      <dgm:prSet presAssocID="{C8388DD2-3603-4425-A4E3-2CAD4C325FAD}" presName="base" presStyleLbl="dkBgShp" presStyleIdx="1" presStyleCnt="2"/>
      <dgm:spPr/>
      <dgm:t>
        <a:bodyPr/>
        <a:lstStyle/>
        <a:p>
          <a:endParaRPr lang="en-US"/>
        </a:p>
      </dgm:t>
    </dgm:pt>
  </dgm:ptLst>
  <dgm:cxnLst>
    <dgm:cxn modelId="{483566B6-C791-4064-9C10-00CC8A9FCB62}" type="presOf" srcId="{F1B83319-D26B-4359-A2F6-DC1A42CDD940}" destId="{CC648469-DDD7-4A7A-8529-0501F85310E9}" srcOrd="0" destOrd="0" presId="urn:microsoft.com/office/officeart/2005/8/layout/hList3"/>
    <dgm:cxn modelId="{695F0D3A-B099-478E-8059-E57C437F9CF3}" srcId="{F1B83319-D26B-4359-A2F6-DC1A42CDD940}" destId="{624F08CF-EF72-4D86-BBA8-232532A2F3F4}" srcOrd="0" destOrd="0" parTransId="{1CD20E5C-3F2A-4503-92D5-C4BFA0862161}" sibTransId="{CE033FB0-9700-45AA-9ADC-25A6304D36A2}"/>
    <dgm:cxn modelId="{0B159F98-FA05-4BAE-B7C2-3B480F9BBA22}" srcId="{A6006DC9-69B1-4436-AC83-6A413328A4D0}" destId="{6EED4BE8-E58A-4D5D-A7D6-3AAD37A7E1E9}" srcOrd="1" destOrd="0" parTransId="{A348746C-19D3-4509-A50D-D9DAC9E020C0}" sibTransId="{200B9925-7D26-4727-ABF8-0E42B95A6D50}"/>
    <dgm:cxn modelId="{F7FB2640-9297-42C0-991B-A17F160D19D3}" type="presOf" srcId="{4615B20E-AF18-4E88-B5F5-A539C46E569B}" destId="{B8DAB092-33DF-4D1C-BDF2-15F3688D9CF7}" srcOrd="0" destOrd="0" presId="urn:microsoft.com/office/officeart/2005/8/layout/hList3"/>
    <dgm:cxn modelId="{7B9D6280-5A7C-4834-A091-09A93E536503}" type="presOf" srcId="{6EED4BE8-E58A-4D5D-A7D6-3AAD37A7E1E9}" destId="{C42A5B6F-F4AB-479D-9C4F-8FDD6429B722}" srcOrd="0" destOrd="2" presId="urn:microsoft.com/office/officeart/2005/8/layout/hList3"/>
    <dgm:cxn modelId="{7162781C-3CF4-44A4-84E6-F63212607924}" type="presOf" srcId="{45CD39EE-C266-4CED-B32B-68D4484FA75D}" destId="{B8DAB092-33DF-4D1C-BDF2-15F3688D9CF7}" srcOrd="0" destOrd="3" presId="urn:microsoft.com/office/officeart/2005/8/layout/hList3"/>
    <dgm:cxn modelId="{D874923C-9DDA-43D5-A2E3-68352A0D2B5D}" srcId="{C8388DD2-3603-4425-A4E3-2CAD4C325FAD}" destId="{A6006DC9-69B1-4436-AC83-6A413328A4D0}" srcOrd="2" destOrd="0" parTransId="{47371F04-90D8-4ABD-84E1-EA7CF2F29CD6}" sibTransId="{565B6BCA-4014-4CB5-A6CE-53E3F01356E6}"/>
    <dgm:cxn modelId="{B3A2189C-FC2F-429E-9147-525D80D1EF34}" type="presOf" srcId="{C8388DD2-3603-4425-A4E3-2CAD4C325FAD}" destId="{33A73963-24FE-4750-A509-3A9983CD9FFB}" srcOrd="0" destOrd="0" presId="urn:microsoft.com/office/officeart/2005/8/layout/hList3"/>
    <dgm:cxn modelId="{FF456F6B-C9BD-4356-A3F0-B341C89287D2}" srcId="{4615B20E-AF18-4E88-B5F5-A539C46E569B}" destId="{454178BE-9C58-456B-9832-D15FD452EBDF}" srcOrd="0" destOrd="0" parTransId="{8865D119-8741-464C-BB7C-EB330E45CFCD}" sibTransId="{903E6FE7-1D9A-4D36-8CEB-6B9E63608A18}"/>
    <dgm:cxn modelId="{ACD8F9A5-DC35-46A8-9D68-DC73A6C203C6}" type="presOf" srcId="{454178BE-9C58-456B-9832-D15FD452EBDF}" destId="{B8DAB092-33DF-4D1C-BDF2-15F3688D9CF7}" srcOrd="0" destOrd="1" presId="urn:microsoft.com/office/officeart/2005/8/layout/hList3"/>
    <dgm:cxn modelId="{27DAF171-B164-4B7E-AB34-216C1D10FD81}" srcId="{A6006DC9-69B1-4436-AC83-6A413328A4D0}" destId="{72AB3DD8-42B5-4676-A624-F3BFE554BD80}" srcOrd="2" destOrd="0" parTransId="{E1F5BCD9-EB7D-4E07-95B5-82C19F94932A}" sibTransId="{66355311-C29D-4EF7-8D64-E79CA3095375}"/>
    <dgm:cxn modelId="{CD2A6511-6DCE-43E4-9AAE-7434B7361749}" srcId="{4615B20E-AF18-4E88-B5F5-A539C46E569B}" destId="{70C8F421-FDA0-4248-81EC-C92B4E50764B}" srcOrd="3" destOrd="0" parTransId="{6DE7BBD0-C2C5-4C52-8D63-F536D40E59F5}" sibTransId="{136F7522-7956-49D5-82F0-DF214F81BDA9}"/>
    <dgm:cxn modelId="{6268590B-A4B0-4049-9D24-D0F6F1FADEFA}" type="presOf" srcId="{A6006DC9-69B1-4436-AC83-6A413328A4D0}" destId="{C42A5B6F-F4AB-479D-9C4F-8FDD6429B722}" srcOrd="0" destOrd="0" presId="urn:microsoft.com/office/officeart/2005/8/layout/hList3"/>
    <dgm:cxn modelId="{44D326BC-11E5-46A0-A9DF-EAA9D1B12022}" srcId="{C8388DD2-3603-4425-A4E3-2CAD4C325FAD}" destId="{F1B83319-D26B-4359-A2F6-DC1A42CDD940}" srcOrd="0" destOrd="0" parTransId="{AA2A3579-CADC-4540-8C53-85085DE935D5}" sibTransId="{E38D3FF9-82AA-4836-A5E2-45DE41268255}"/>
    <dgm:cxn modelId="{329C6834-6E08-477B-A443-D6FB30541A68}" srcId="{5858A74F-107C-4C6D-83A8-C886292518CF}" destId="{C8388DD2-3603-4425-A4E3-2CAD4C325FAD}" srcOrd="0" destOrd="0" parTransId="{FE051BF3-07CC-4FEE-887D-9052D3786584}" sibTransId="{5C44CEA0-F4E8-42BA-A525-02E65B220196}"/>
    <dgm:cxn modelId="{94AC794C-9B65-4EB5-89D9-9FD3D3351388}" type="presOf" srcId="{72AB3DD8-42B5-4676-A624-F3BFE554BD80}" destId="{C42A5B6F-F4AB-479D-9C4F-8FDD6429B722}" srcOrd="0" destOrd="3" presId="urn:microsoft.com/office/officeart/2005/8/layout/hList3"/>
    <dgm:cxn modelId="{92F3B97A-FDA9-4C00-A34D-2B9510877690}" type="presOf" srcId="{70C8F421-FDA0-4248-81EC-C92B4E50764B}" destId="{B8DAB092-33DF-4D1C-BDF2-15F3688D9CF7}" srcOrd="0" destOrd="4" presId="urn:microsoft.com/office/officeart/2005/8/layout/hList3"/>
    <dgm:cxn modelId="{04369D4A-4B61-4F6A-8F13-D086E3218D9A}" type="presOf" srcId="{AF0EE00A-532B-4776-A481-A127E7762355}" destId="{C42A5B6F-F4AB-479D-9C4F-8FDD6429B722}" srcOrd="0" destOrd="1" presId="urn:microsoft.com/office/officeart/2005/8/layout/hList3"/>
    <dgm:cxn modelId="{AB7928DD-98D7-4995-BAE3-3CC0F4C5AB0C}" type="presOf" srcId="{52BC82B8-539C-4BBC-AEF2-40BF36613B39}" destId="{B8DAB092-33DF-4D1C-BDF2-15F3688D9CF7}" srcOrd="0" destOrd="2" presId="urn:microsoft.com/office/officeart/2005/8/layout/hList3"/>
    <dgm:cxn modelId="{CBB11558-8A96-4221-870F-40F50D3FDDA3}" type="presOf" srcId="{5858A74F-107C-4C6D-83A8-C886292518CF}" destId="{AC878D0E-E759-4D99-BD1A-FE7458287611}" srcOrd="0" destOrd="0" presId="urn:microsoft.com/office/officeart/2005/8/layout/hList3"/>
    <dgm:cxn modelId="{E87373C5-0CA0-4144-87D1-56BC01220B76}" srcId="{4615B20E-AF18-4E88-B5F5-A539C46E569B}" destId="{52BC82B8-539C-4BBC-AEF2-40BF36613B39}" srcOrd="1" destOrd="0" parTransId="{4BC3EDE3-EC39-41AB-8AD2-3364795815D6}" sibTransId="{F05E06B4-3B88-484E-A20D-2D63DE90498E}"/>
    <dgm:cxn modelId="{E63C8B15-06EA-4B61-909E-002BFDAAB739}" type="presOf" srcId="{624F08CF-EF72-4D86-BBA8-232532A2F3F4}" destId="{CC648469-DDD7-4A7A-8529-0501F85310E9}" srcOrd="0" destOrd="1" presId="urn:microsoft.com/office/officeart/2005/8/layout/hList3"/>
    <dgm:cxn modelId="{4AB5D197-5B87-4453-938A-2BB0872A6ED8}" srcId="{C8388DD2-3603-4425-A4E3-2CAD4C325FAD}" destId="{4615B20E-AF18-4E88-B5F5-A539C46E569B}" srcOrd="1" destOrd="0" parTransId="{D2353B94-BB9E-4B7D-BBDC-DBF5D690186B}" sibTransId="{AAD95484-26A6-42AB-B613-B3F8918F5BB5}"/>
    <dgm:cxn modelId="{C1F974D9-8100-490E-8E17-A0489385D5DF}" srcId="{A6006DC9-69B1-4436-AC83-6A413328A4D0}" destId="{AF0EE00A-532B-4776-A481-A127E7762355}" srcOrd="0" destOrd="0" parTransId="{A745743A-0FB9-4082-A770-BAB738C078CA}" sibTransId="{74974117-E2D5-4E14-93A1-DDC1D7D72A74}"/>
    <dgm:cxn modelId="{83602FF1-24C1-4AB5-AF1C-448DAB008867}" srcId="{4615B20E-AF18-4E88-B5F5-A539C46E569B}" destId="{45CD39EE-C266-4CED-B32B-68D4484FA75D}" srcOrd="2" destOrd="0" parTransId="{50B34482-9CBB-4C94-8418-3688EE7D7B70}" sibTransId="{E04E9563-932D-46A1-98D2-82D989BA8E6D}"/>
    <dgm:cxn modelId="{7117132C-AA9D-4CE3-BADB-7641B939AD2A}" type="presParOf" srcId="{AC878D0E-E759-4D99-BD1A-FE7458287611}" destId="{33A73963-24FE-4750-A509-3A9983CD9FFB}" srcOrd="0" destOrd="0" presId="urn:microsoft.com/office/officeart/2005/8/layout/hList3"/>
    <dgm:cxn modelId="{86EF1F2D-3649-450C-B436-70232A83B305}" type="presParOf" srcId="{AC878D0E-E759-4D99-BD1A-FE7458287611}" destId="{A3E9E264-E8B5-434A-A65B-7A634AC26485}" srcOrd="1" destOrd="0" presId="urn:microsoft.com/office/officeart/2005/8/layout/hList3"/>
    <dgm:cxn modelId="{3B697FFA-5512-4684-A911-F0AC27DE04AB}" type="presParOf" srcId="{A3E9E264-E8B5-434A-A65B-7A634AC26485}" destId="{CC648469-DDD7-4A7A-8529-0501F85310E9}" srcOrd="0" destOrd="0" presId="urn:microsoft.com/office/officeart/2005/8/layout/hList3"/>
    <dgm:cxn modelId="{A196B51E-3006-4B5F-9031-244EA733014D}" type="presParOf" srcId="{A3E9E264-E8B5-434A-A65B-7A634AC26485}" destId="{B8DAB092-33DF-4D1C-BDF2-15F3688D9CF7}" srcOrd="1" destOrd="0" presId="urn:microsoft.com/office/officeart/2005/8/layout/hList3"/>
    <dgm:cxn modelId="{B48C3C8F-DAF7-474C-9756-AFB5A5FB7AF6}" type="presParOf" srcId="{A3E9E264-E8B5-434A-A65B-7A634AC26485}" destId="{C42A5B6F-F4AB-479D-9C4F-8FDD6429B722}" srcOrd="2" destOrd="0" presId="urn:microsoft.com/office/officeart/2005/8/layout/hList3"/>
    <dgm:cxn modelId="{CB2F5019-7745-4206-889C-5907D7E04608}" type="presParOf" srcId="{AC878D0E-E759-4D99-BD1A-FE7458287611}" destId="{6A956BB5-3AE0-43D3-A68E-B7EBD581F8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E285C8-065C-4D52-B14D-FBEE3C335C69}" type="doc">
      <dgm:prSet loTypeId="urn:microsoft.com/office/officeart/2008/layout/Increasing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3B04FE-4A80-4790-B8C2-704D088D5CF4}">
      <dgm:prSet phldrT="[Text]"/>
      <dgm:spPr/>
      <dgm:t>
        <a:bodyPr/>
        <a:lstStyle/>
        <a:p>
          <a:pPr algn="r"/>
          <a:r>
            <a:rPr lang="en-US" dirty="0" smtClean="0">
              <a:solidFill>
                <a:schemeClr val="bg1"/>
              </a:solidFill>
            </a:rPr>
            <a:t>2013-14</a:t>
          </a:r>
          <a:endParaRPr lang="en-US" dirty="0">
            <a:solidFill>
              <a:schemeClr val="bg1"/>
            </a:solidFill>
          </a:endParaRPr>
        </a:p>
      </dgm:t>
    </dgm:pt>
    <dgm:pt modelId="{C6F8AD46-6992-41CC-9B7D-E20DF8F06BDC}" type="parTrans" cxnId="{9712675D-8350-4104-A9B9-325FE1E028A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01DCBD0-06CD-4D10-ACBA-79D591849F47}" type="sibTrans" cxnId="{9712675D-8350-4104-A9B9-325FE1E028A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DA567B2-7EDD-4F59-8775-03E399A31E2E}">
      <dgm:prSet phldrT="[Text]"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</a:rPr>
            <a:t>Gov</a:t>
          </a:r>
          <a:r>
            <a:rPr lang="en-US" dirty="0" smtClean="0">
              <a:solidFill>
                <a:schemeClr val="bg1"/>
              </a:solidFill>
            </a:rPr>
            <a:t> Rajan forms Urjit Committee to review Monetary Policy</a:t>
          </a:r>
          <a:endParaRPr lang="en-US" dirty="0">
            <a:solidFill>
              <a:schemeClr val="bg1"/>
            </a:solidFill>
          </a:endParaRPr>
        </a:p>
      </dgm:t>
    </dgm:pt>
    <dgm:pt modelId="{79522EEC-A6BF-4647-8D66-0E286796C6AD}" type="parTrans" cxnId="{693FC1B6-FBB5-4581-BF6C-AC4B61562A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1DF7A1-E5EF-41E6-B2D1-BA31EFE8AB10}" type="sibTrans" cxnId="{693FC1B6-FBB5-4581-BF6C-AC4B61562A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6BB0883-BFDC-4ED1-9904-628A94165C6A}">
      <dgm:prSet phldrT="[Text]"/>
      <dgm:spPr/>
      <dgm:t>
        <a:bodyPr/>
        <a:lstStyle/>
        <a:p>
          <a:pPr algn="r"/>
          <a:r>
            <a:rPr lang="en-US" dirty="0" smtClean="0">
              <a:solidFill>
                <a:schemeClr val="bg1"/>
              </a:solidFill>
            </a:rPr>
            <a:t>2016</a:t>
          </a:r>
          <a:endParaRPr lang="en-US" dirty="0">
            <a:solidFill>
              <a:schemeClr val="bg1"/>
            </a:solidFill>
          </a:endParaRPr>
        </a:p>
      </dgm:t>
    </dgm:pt>
    <dgm:pt modelId="{2D975C39-E21F-4578-99C3-6A14F4A6069F}" type="parTrans" cxnId="{310C42B4-77E5-41D2-B54A-8BF9C642684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B1F4CD-4467-460E-8CEC-DE0295431B72}" type="sibTrans" cxnId="{310C42B4-77E5-41D2-B54A-8BF9C642684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7ACC22D-EF1D-4638-A5A4-37D0016E1CD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RBI Act amended to provide for MPC &amp; inflation targeting </a:t>
          </a:r>
          <a:endParaRPr lang="en-US" dirty="0">
            <a:solidFill>
              <a:schemeClr val="bg1"/>
            </a:solidFill>
          </a:endParaRPr>
        </a:p>
      </dgm:t>
    </dgm:pt>
    <dgm:pt modelId="{E6CC9BC7-D79D-477C-B39D-237060578098}" type="parTrans" cxnId="{0F7A5550-89B2-4DB9-BEBC-9FEF1AB0664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B88AABB-6062-4796-B0AB-A5A41807D0D1}" type="sibTrans" cxnId="{0F7A5550-89B2-4DB9-BEBC-9FEF1AB0664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414956-71F7-4E10-B97C-16456845A3CB}">
      <dgm:prSet phldrT="[Text]"/>
      <dgm:spPr/>
      <dgm:t>
        <a:bodyPr/>
        <a:lstStyle/>
        <a:p>
          <a:pPr algn="r"/>
          <a:r>
            <a:rPr lang="en-US" dirty="0" smtClean="0">
              <a:solidFill>
                <a:schemeClr val="bg1"/>
              </a:solidFill>
            </a:rPr>
            <a:t>2016, Oct</a:t>
          </a:r>
          <a:endParaRPr lang="en-US" dirty="0">
            <a:solidFill>
              <a:schemeClr val="bg1"/>
            </a:solidFill>
          </a:endParaRPr>
        </a:p>
      </dgm:t>
    </dgm:pt>
    <dgm:pt modelId="{EA52E957-B152-484B-8DC1-14E2C5ABF5C8}" type="parTrans" cxnId="{4866CC63-DC98-4CB3-AE69-1002130830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8D01C9-8B9B-40A0-9EE5-134527C0FEF6}" type="sibTrans" cxnId="{4866CC63-DC98-4CB3-AE69-1002130830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3C2087A-B3D7-4DB9-B957-BE8F252957A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Urjit’s first policy</a:t>
          </a:r>
          <a:endParaRPr lang="en-US" dirty="0">
            <a:solidFill>
              <a:schemeClr val="bg1"/>
            </a:solidFill>
          </a:endParaRPr>
        </a:p>
      </dgm:t>
    </dgm:pt>
    <dgm:pt modelId="{0A7B6A2E-E143-4A90-B0EB-879410150A81}" type="parTrans" cxnId="{B060F648-5A2F-4000-A086-71E839736E1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EB270C-593B-40D6-88B1-E58269B5CD16}" type="sibTrans" cxnId="{B060F648-5A2F-4000-A086-71E839736E1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1ABF911-BB17-4325-8AA9-5A8B232E926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MPC’s first policy</a:t>
          </a:r>
          <a:endParaRPr lang="en-US" dirty="0">
            <a:solidFill>
              <a:schemeClr val="bg1"/>
            </a:solidFill>
          </a:endParaRPr>
        </a:p>
      </dgm:t>
    </dgm:pt>
    <dgm:pt modelId="{CA321D8C-4B43-4EC7-9154-A8F07D86A461}" type="parTrans" cxnId="{61089FC3-A2C4-423C-908E-25C8DF084AF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A2F67D2-57D3-40AA-BEBF-C3EE57FE1DBA}" type="sibTrans" cxnId="{61089FC3-A2C4-423C-908E-25C8DF084AF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911C101-0E75-405D-ACD4-8E4E5AE077B9}">
      <dgm:prSet phldrT="[Text]"/>
      <dgm:spPr>
        <a:noFill/>
      </dgm:spPr>
      <dgm:t>
        <a:bodyPr/>
        <a:lstStyle/>
        <a:p>
          <a:pPr algn="r"/>
          <a:r>
            <a:rPr lang="en-US" dirty="0" smtClean="0">
              <a:solidFill>
                <a:schemeClr val="bg1"/>
              </a:solidFill>
            </a:rPr>
            <a:t>2016-2020</a:t>
          </a:r>
          <a:endParaRPr lang="en-US" dirty="0">
            <a:solidFill>
              <a:schemeClr val="bg1"/>
            </a:solidFill>
          </a:endParaRPr>
        </a:p>
      </dgm:t>
    </dgm:pt>
    <dgm:pt modelId="{4B488CB9-250C-4D41-8147-3EA756188579}" type="parTrans" cxnId="{C32D4820-EBC7-4B14-AF1B-3FC2B16D595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731BC4D-90B1-4E74-BB57-2348177ADA23}" type="sibTrans" cxnId="{C32D4820-EBC7-4B14-AF1B-3FC2B16D595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D63AED4-0721-48AF-81A1-06DC1BE569A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2-6% CPI</a:t>
          </a:r>
          <a:endParaRPr lang="en-US" dirty="0">
            <a:solidFill>
              <a:schemeClr val="bg1"/>
            </a:solidFill>
          </a:endParaRPr>
        </a:p>
      </dgm:t>
    </dgm:pt>
    <dgm:pt modelId="{0A209C93-79E6-4AD7-8345-B92FA45F5772}" type="parTrans" cxnId="{F053138D-9858-4372-A834-032E97AEB99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D8C79BD-31FE-428D-9E5C-6221EDB2C31F}" type="sibTrans" cxnId="{F053138D-9858-4372-A834-032E97AEB99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754BCCF-30FC-4FDF-A5D9-F8A69C8722C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All India</a:t>
          </a:r>
          <a:endParaRPr lang="en-US" dirty="0">
            <a:solidFill>
              <a:schemeClr val="bg1"/>
            </a:solidFill>
          </a:endParaRPr>
        </a:p>
      </dgm:t>
    </dgm:pt>
    <dgm:pt modelId="{53441692-9210-4764-811F-18C3EBE6D3EA}" type="parTrans" cxnId="{DD6F5B96-F46D-49C9-8975-DB11E8566B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5FA93AA-4011-4B76-AF7B-CE2604205C1E}" type="sibTrans" cxnId="{DD6F5B96-F46D-49C9-8975-DB11E8566B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4C8B8A-B286-4820-BD80-8326B500F76E}" type="pres">
      <dgm:prSet presAssocID="{8BE285C8-065C-4D52-B14D-FBEE3C335C69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84BC700-9E3E-4798-970F-A96E85115F6B}" type="pres">
      <dgm:prSet presAssocID="{013B04FE-4A80-4790-B8C2-704D088D5CF4}" presName="composite" presStyleCnt="0"/>
      <dgm:spPr/>
    </dgm:pt>
    <dgm:pt modelId="{1FE4746D-7926-4F02-B8DB-BF5CC2F206DD}" type="pres">
      <dgm:prSet presAssocID="{013B04FE-4A80-4790-B8C2-704D088D5CF4}" presName="BackAccent" presStyleLbl="bgShp" presStyleIdx="0" presStyleCnt="4"/>
      <dgm:spPr/>
    </dgm:pt>
    <dgm:pt modelId="{457A2CD0-55A5-43B7-80C4-688E28F61E4F}" type="pres">
      <dgm:prSet presAssocID="{013B04FE-4A80-4790-B8C2-704D088D5CF4}" presName="Accent" presStyleLbl="alignNode1" presStyleIdx="0" presStyleCnt="4"/>
      <dgm:spPr/>
    </dgm:pt>
    <dgm:pt modelId="{100A41EC-25DB-4AC9-839C-338FFA352F47}" type="pres">
      <dgm:prSet presAssocID="{013B04FE-4A80-4790-B8C2-704D088D5CF4}" presName="Child" presStyleLbl="revTx" presStyleIdx="0" presStyleCnt="8" custScaleX="1267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2FC2AC-620C-411E-BD6C-61489CE3C5D0}" type="pres">
      <dgm:prSet presAssocID="{013B04FE-4A80-4790-B8C2-704D088D5CF4}" presName="Parent" presStyleLbl="revTx" presStyleIdx="1" presStyleCnt="8" custScaleX="12677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1FBB3-01E2-4D82-991B-8885DCE0BB67}" type="pres">
      <dgm:prSet presAssocID="{501DCBD0-06CD-4D10-ACBA-79D591849F47}" presName="sibTrans" presStyleCnt="0"/>
      <dgm:spPr/>
    </dgm:pt>
    <dgm:pt modelId="{4B26BA0D-4AA4-4C9E-82A0-0E7B7F8A8664}" type="pres">
      <dgm:prSet presAssocID="{36BB0883-BFDC-4ED1-9904-628A94165C6A}" presName="composite" presStyleCnt="0"/>
      <dgm:spPr/>
    </dgm:pt>
    <dgm:pt modelId="{4588239F-C25D-475B-A5F2-49AD43DAEB9D}" type="pres">
      <dgm:prSet presAssocID="{36BB0883-BFDC-4ED1-9904-628A94165C6A}" presName="BackAccent" presStyleLbl="bgShp" presStyleIdx="1" presStyleCnt="4"/>
      <dgm:spPr/>
    </dgm:pt>
    <dgm:pt modelId="{762CD83B-F1AA-4B7D-AEB1-CAA65BE3C3EB}" type="pres">
      <dgm:prSet presAssocID="{36BB0883-BFDC-4ED1-9904-628A94165C6A}" presName="Accent" presStyleLbl="alignNode1" presStyleIdx="1" presStyleCnt="4"/>
      <dgm:spPr/>
    </dgm:pt>
    <dgm:pt modelId="{B0B10746-1DD0-4AB6-9C56-7B79C931DC8E}" type="pres">
      <dgm:prSet presAssocID="{36BB0883-BFDC-4ED1-9904-628A94165C6A}" presName="Child" presStyleLbl="revTx" presStyleIdx="2" presStyleCnt="8" custScaleX="1267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5AEB7-E660-457E-A7B9-C69BBF039F2A}" type="pres">
      <dgm:prSet presAssocID="{36BB0883-BFDC-4ED1-9904-628A94165C6A}" presName="Parent" presStyleLbl="revTx" presStyleIdx="3" presStyleCnt="8" custScaleX="12677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1C0566-8711-43A8-A8C3-29F650AF473A}" type="pres">
      <dgm:prSet presAssocID="{95B1F4CD-4467-460E-8CEC-DE0295431B72}" presName="sibTrans" presStyleCnt="0"/>
      <dgm:spPr/>
    </dgm:pt>
    <dgm:pt modelId="{C52F822E-6BFC-4A1D-8793-9FAF2844BF75}" type="pres">
      <dgm:prSet presAssocID="{5D414956-71F7-4E10-B97C-16456845A3CB}" presName="composite" presStyleCnt="0"/>
      <dgm:spPr/>
    </dgm:pt>
    <dgm:pt modelId="{404AF962-2388-4A00-89BB-A79120A6D1D7}" type="pres">
      <dgm:prSet presAssocID="{5D414956-71F7-4E10-B97C-16456845A3CB}" presName="BackAccent" presStyleLbl="bgShp" presStyleIdx="2" presStyleCnt="4"/>
      <dgm:spPr/>
    </dgm:pt>
    <dgm:pt modelId="{BEADEC8E-2ABD-4E7A-9434-DA8555F1B8CC}" type="pres">
      <dgm:prSet presAssocID="{5D414956-71F7-4E10-B97C-16456845A3CB}" presName="Accent" presStyleLbl="alignNode1" presStyleIdx="2" presStyleCnt="4"/>
      <dgm:spPr/>
    </dgm:pt>
    <dgm:pt modelId="{93DC3AF5-65F2-46D5-BC0E-09B546FA3BA3}" type="pres">
      <dgm:prSet presAssocID="{5D414956-71F7-4E10-B97C-16456845A3CB}" presName="Child" presStyleLbl="revTx" presStyleIdx="4" presStyleCnt="8" custScaleX="1267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594FC4-27DB-4DC0-A7A6-46E9CAB7017C}" type="pres">
      <dgm:prSet presAssocID="{5D414956-71F7-4E10-B97C-16456845A3CB}" presName="Parent" presStyleLbl="revTx" presStyleIdx="5" presStyleCnt="8" custScaleX="12677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5AB400-FB1E-45AE-B1DC-4DCC218325FC}" type="pres">
      <dgm:prSet presAssocID="{5D8D01C9-8B9B-40A0-9EE5-134527C0FEF6}" presName="sibTrans" presStyleCnt="0"/>
      <dgm:spPr/>
    </dgm:pt>
    <dgm:pt modelId="{74C5A4B6-31FC-415D-BBC4-A6701DE0F6C7}" type="pres">
      <dgm:prSet presAssocID="{2911C101-0E75-405D-ACD4-8E4E5AE077B9}" presName="composite" presStyleCnt="0"/>
      <dgm:spPr/>
    </dgm:pt>
    <dgm:pt modelId="{142EB4A0-F22A-467A-8A17-A939CA1B80D0}" type="pres">
      <dgm:prSet presAssocID="{2911C101-0E75-405D-ACD4-8E4E5AE077B9}" presName="BackAccent" presStyleLbl="bgShp" presStyleIdx="3" presStyleCnt="4"/>
      <dgm:spPr/>
    </dgm:pt>
    <dgm:pt modelId="{55BC43C8-A5CB-4EFF-9D90-0BF8A1FEB79F}" type="pres">
      <dgm:prSet presAssocID="{2911C101-0E75-405D-ACD4-8E4E5AE077B9}" presName="Accent" presStyleLbl="alignNode1" presStyleIdx="3" presStyleCnt="4"/>
      <dgm:spPr/>
    </dgm:pt>
    <dgm:pt modelId="{68674515-98DF-42AB-8B5D-9E6FBAA99820}" type="pres">
      <dgm:prSet presAssocID="{2911C101-0E75-405D-ACD4-8E4E5AE077B9}" presName="Child" presStyleLbl="revTx" presStyleIdx="6" presStyleCnt="8" custScaleX="1267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754CB7-540C-467D-8E27-8F38F4F9E406}" type="pres">
      <dgm:prSet presAssocID="{2911C101-0E75-405D-ACD4-8E4E5AE077B9}" presName="Parent" presStyleLbl="revTx" presStyleIdx="7" presStyleCnt="8" custScaleX="12677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7A5550-89B2-4DB9-BEBC-9FEF1AB0664F}" srcId="{36BB0883-BFDC-4ED1-9904-628A94165C6A}" destId="{57ACC22D-EF1D-4638-A5A4-37D0016E1CDA}" srcOrd="0" destOrd="0" parTransId="{E6CC9BC7-D79D-477C-B39D-237060578098}" sibTransId="{3B88AABB-6062-4796-B0AB-A5A41807D0D1}"/>
    <dgm:cxn modelId="{310C42B4-77E5-41D2-B54A-8BF9C6426846}" srcId="{8BE285C8-065C-4D52-B14D-FBEE3C335C69}" destId="{36BB0883-BFDC-4ED1-9904-628A94165C6A}" srcOrd="1" destOrd="0" parTransId="{2D975C39-E21F-4578-99C3-6A14F4A6069F}" sibTransId="{95B1F4CD-4467-460E-8CEC-DE0295431B72}"/>
    <dgm:cxn modelId="{F053138D-9858-4372-A834-032E97AEB99E}" srcId="{2911C101-0E75-405D-ACD4-8E4E5AE077B9}" destId="{0D63AED4-0721-48AF-81A1-06DC1BE569A7}" srcOrd="0" destOrd="0" parTransId="{0A209C93-79E6-4AD7-8345-B92FA45F5772}" sibTransId="{0D8C79BD-31FE-428D-9E5C-6221EDB2C31F}"/>
    <dgm:cxn modelId="{8979BCE2-A238-4C67-94F4-B21CFC63CA14}" type="presOf" srcId="{57ACC22D-EF1D-4638-A5A4-37D0016E1CDA}" destId="{B0B10746-1DD0-4AB6-9C56-7B79C931DC8E}" srcOrd="0" destOrd="0" presId="urn:microsoft.com/office/officeart/2008/layout/IncreasingCircleProcess"/>
    <dgm:cxn modelId="{4866CC63-DC98-4CB3-AE69-100213083083}" srcId="{8BE285C8-065C-4D52-B14D-FBEE3C335C69}" destId="{5D414956-71F7-4E10-B97C-16456845A3CB}" srcOrd="2" destOrd="0" parTransId="{EA52E957-B152-484B-8DC1-14E2C5ABF5C8}" sibTransId="{5D8D01C9-8B9B-40A0-9EE5-134527C0FEF6}"/>
    <dgm:cxn modelId="{383A7A90-BCCE-4031-B778-CD818502FA75}" type="presOf" srcId="{36BB0883-BFDC-4ED1-9904-628A94165C6A}" destId="{CFA5AEB7-E660-457E-A7B9-C69BBF039F2A}" srcOrd="0" destOrd="0" presId="urn:microsoft.com/office/officeart/2008/layout/IncreasingCircleProcess"/>
    <dgm:cxn modelId="{D3949514-9A79-4BDD-A8CB-EE2CC19A69E3}" type="presOf" srcId="{8DA567B2-7EDD-4F59-8775-03E399A31E2E}" destId="{100A41EC-25DB-4AC9-839C-338FFA352F47}" srcOrd="0" destOrd="0" presId="urn:microsoft.com/office/officeart/2008/layout/IncreasingCircleProcess"/>
    <dgm:cxn modelId="{E13E4E6A-91C3-4344-B74B-A6E60743A3F3}" type="presOf" srcId="{2911C101-0E75-405D-ACD4-8E4E5AE077B9}" destId="{51754CB7-540C-467D-8E27-8F38F4F9E406}" srcOrd="0" destOrd="0" presId="urn:microsoft.com/office/officeart/2008/layout/IncreasingCircleProcess"/>
    <dgm:cxn modelId="{C32D4820-EBC7-4B14-AF1B-3FC2B16D595E}" srcId="{8BE285C8-065C-4D52-B14D-FBEE3C335C69}" destId="{2911C101-0E75-405D-ACD4-8E4E5AE077B9}" srcOrd="3" destOrd="0" parTransId="{4B488CB9-250C-4D41-8147-3EA756188579}" sibTransId="{5731BC4D-90B1-4E74-BB57-2348177ADA23}"/>
    <dgm:cxn modelId="{DD6F5B96-F46D-49C9-8975-DB11E8566B0D}" srcId="{2911C101-0E75-405D-ACD4-8E4E5AE077B9}" destId="{D754BCCF-30FC-4FDF-A5D9-F8A69C8722C9}" srcOrd="1" destOrd="0" parTransId="{53441692-9210-4764-811F-18C3EBE6D3EA}" sibTransId="{F5FA93AA-4011-4B76-AF7B-CE2604205C1E}"/>
    <dgm:cxn modelId="{2E6C3AE6-FD7B-4ED6-9776-819503DA77BF}" type="presOf" srcId="{0D63AED4-0721-48AF-81A1-06DC1BE569A7}" destId="{68674515-98DF-42AB-8B5D-9E6FBAA99820}" srcOrd="0" destOrd="0" presId="urn:microsoft.com/office/officeart/2008/layout/IncreasingCircleProcess"/>
    <dgm:cxn modelId="{D40CAC35-07C9-407F-B5CE-8E922B89A8F4}" type="presOf" srcId="{C3C2087A-B3D7-4DB9-B957-BE8F252957AE}" destId="{93DC3AF5-65F2-46D5-BC0E-09B546FA3BA3}" srcOrd="0" destOrd="0" presId="urn:microsoft.com/office/officeart/2008/layout/IncreasingCircleProcess"/>
    <dgm:cxn modelId="{61089FC3-A2C4-423C-908E-25C8DF084AF6}" srcId="{5D414956-71F7-4E10-B97C-16456845A3CB}" destId="{71ABF911-BB17-4325-8AA9-5A8B232E926D}" srcOrd="1" destOrd="0" parTransId="{CA321D8C-4B43-4EC7-9154-A8F07D86A461}" sibTransId="{8A2F67D2-57D3-40AA-BEBF-C3EE57FE1DBA}"/>
    <dgm:cxn modelId="{878C5B17-91EF-4F31-930E-37ED1A695A55}" type="presOf" srcId="{013B04FE-4A80-4790-B8C2-704D088D5CF4}" destId="{C12FC2AC-620C-411E-BD6C-61489CE3C5D0}" srcOrd="0" destOrd="0" presId="urn:microsoft.com/office/officeart/2008/layout/IncreasingCircleProcess"/>
    <dgm:cxn modelId="{4CEEBE6B-C1FC-453E-AFC0-C801B2F5E5E1}" type="presOf" srcId="{5D414956-71F7-4E10-B97C-16456845A3CB}" destId="{E9594FC4-27DB-4DC0-A7A6-46E9CAB7017C}" srcOrd="0" destOrd="0" presId="urn:microsoft.com/office/officeart/2008/layout/IncreasingCircleProcess"/>
    <dgm:cxn modelId="{9712675D-8350-4104-A9B9-325FE1E028AB}" srcId="{8BE285C8-065C-4D52-B14D-FBEE3C335C69}" destId="{013B04FE-4A80-4790-B8C2-704D088D5CF4}" srcOrd="0" destOrd="0" parTransId="{C6F8AD46-6992-41CC-9B7D-E20DF8F06BDC}" sibTransId="{501DCBD0-06CD-4D10-ACBA-79D591849F47}"/>
    <dgm:cxn modelId="{FB8DB863-5B2E-4AF3-BAEE-18643F4226C4}" type="presOf" srcId="{71ABF911-BB17-4325-8AA9-5A8B232E926D}" destId="{93DC3AF5-65F2-46D5-BC0E-09B546FA3BA3}" srcOrd="0" destOrd="1" presId="urn:microsoft.com/office/officeart/2008/layout/IncreasingCircleProcess"/>
    <dgm:cxn modelId="{B060F648-5A2F-4000-A086-71E839736E13}" srcId="{5D414956-71F7-4E10-B97C-16456845A3CB}" destId="{C3C2087A-B3D7-4DB9-B957-BE8F252957AE}" srcOrd="0" destOrd="0" parTransId="{0A7B6A2E-E143-4A90-B0EB-879410150A81}" sibTransId="{1EEB270C-593B-40D6-88B1-E58269B5CD16}"/>
    <dgm:cxn modelId="{A5AB8F11-0B4B-4D9B-B47E-814C13AAE324}" type="presOf" srcId="{8BE285C8-065C-4D52-B14D-FBEE3C335C69}" destId="{D04C8B8A-B286-4820-BD80-8326B500F76E}" srcOrd="0" destOrd="0" presId="urn:microsoft.com/office/officeart/2008/layout/IncreasingCircleProcess"/>
    <dgm:cxn modelId="{756BE622-2909-4C29-B6BE-EA0AF1CBD345}" type="presOf" srcId="{D754BCCF-30FC-4FDF-A5D9-F8A69C8722C9}" destId="{68674515-98DF-42AB-8B5D-9E6FBAA99820}" srcOrd="0" destOrd="1" presId="urn:microsoft.com/office/officeart/2008/layout/IncreasingCircleProcess"/>
    <dgm:cxn modelId="{693FC1B6-FBB5-4581-BF6C-AC4B61562AA1}" srcId="{013B04FE-4A80-4790-B8C2-704D088D5CF4}" destId="{8DA567B2-7EDD-4F59-8775-03E399A31E2E}" srcOrd="0" destOrd="0" parTransId="{79522EEC-A6BF-4647-8D66-0E286796C6AD}" sibTransId="{A11DF7A1-E5EF-41E6-B2D1-BA31EFE8AB10}"/>
    <dgm:cxn modelId="{1E5347EB-B2B5-4E40-B43A-B9ED64C3650E}" type="presParOf" srcId="{D04C8B8A-B286-4820-BD80-8326B500F76E}" destId="{C84BC700-9E3E-4798-970F-A96E85115F6B}" srcOrd="0" destOrd="0" presId="urn:microsoft.com/office/officeart/2008/layout/IncreasingCircleProcess"/>
    <dgm:cxn modelId="{EC17FC55-FF7D-406C-A24E-5C21785D44FE}" type="presParOf" srcId="{C84BC700-9E3E-4798-970F-A96E85115F6B}" destId="{1FE4746D-7926-4F02-B8DB-BF5CC2F206DD}" srcOrd="0" destOrd="0" presId="urn:microsoft.com/office/officeart/2008/layout/IncreasingCircleProcess"/>
    <dgm:cxn modelId="{6EE64EDE-1A8F-4E72-B43B-AAABB1DEF4C3}" type="presParOf" srcId="{C84BC700-9E3E-4798-970F-A96E85115F6B}" destId="{457A2CD0-55A5-43B7-80C4-688E28F61E4F}" srcOrd="1" destOrd="0" presId="urn:microsoft.com/office/officeart/2008/layout/IncreasingCircleProcess"/>
    <dgm:cxn modelId="{0C38D5FD-681F-4DD5-819E-5393C401FAEF}" type="presParOf" srcId="{C84BC700-9E3E-4798-970F-A96E85115F6B}" destId="{100A41EC-25DB-4AC9-839C-338FFA352F47}" srcOrd="2" destOrd="0" presId="urn:microsoft.com/office/officeart/2008/layout/IncreasingCircleProcess"/>
    <dgm:cxn modelId="{73374F53-75EE-4DB4-927C-DF6A2F420467}" type="presParOf" srcId="{C84BC700-9E3E-4798-970F-A96E85115F6B}" destId="{C12FC2AC-620C-411E-BD6C-61489CE3C5D0}" srcOrd="3" destOrd="0" presId="urn:microsoft.com/office/officeart/2008/layout/IncreasingCircleProcess"/>
    <dgm:cxn modelId="{19B19BA5-ECF6-48D9-9558-2020F80656DF}" type="presParOf" srcId="{D04C8B8A-B286-4820-BD80-8326B500F76E}" destId="{C581FBB3-01E2-4D82-991B-8885DCE0BB67}" srcOrd="1" destOrd="0" presId="urn:microsoft.com/office/officeart/2008/layout/IncreasingCircleProcess"/>
    <dgm:cxn modelId="{FE1433AB-F8F8-4611-B9CD-050BDDD18D22}" type="presParOf" srcId="{D04C8B8A-B286-4820-BD80-8326B500F76E}" destId="{4B26BA0D-4AA4-4C9E-82A0-0E7B7F8A8664}" srcOrd="2" destOrd="0" presId="urn:microsoft.com/office/officeart/2008/layout/IncreasingCircleProcess"/>
    <dgm:cxn modelId="{B75EB6E5-A3E5-4AAC-B2BD-767EEC7BC52B}" type="presParOf" srcId="{4B26BA0D-4AA4-4C9E-82A0-0E7B7F8A8664}" destId="{4588239F-C25D-475B-A5F2-49AD43DAEB9D}" srcOrd="0" destOrd="0" presId="urn:microsoft.com/office/officeart/2008/layout/IncreasingCircleProcess"/>
    <dgm:cxn modelId="{8A491267-F300-4D07-AAE8-DC4C9C8A8386}" type="presParOf" srcId="{4B26BA0D-4AA4-4C9E-82A0-0E7B7F8A8664}" destId="{762CD83B-F1AA-4B7D-AEB1-CAA65BE3C3EB}" srcOrd="1" destOrd="0" presId="urn:microsoft.com/office/officeart/2008/layout/IncreasingCircleProcess"/>
    <dgm:cxn modelId="{39CED07B-4B6B-4576-A694-A0BA1C54C220}" type="presParOf" srcId="{4B26BA0D-4AA4-4C9E-82A0-0E7B7F8A8664}" destId="{B0B10746-1DD0-4AB6-9C56-7B79C931DC8E}" srcOrd="2" destOrd="0" presId="urn:microsoft.com/office/officeart/2008/layout/IncreasingCircleProcess"/>
    <dgm:cxn modelId="{FD87E3B0-08CD-4DB5-8E50-576E68202A4F}" type="presParOf" srcId="{4B26BA0D-4AA4-4C9E-82A0-0E7B7F8A8664}" destId="{CFA5AEB7-E660-457E-A7B9-C69BBF039F2A}" srcOrd="3" destOrd="0" presId="urn:microsoft.com/office/officeart/2008/layout/IncreasingCircleProcess"/>
    <dgm:cxn modelId="{46BB4336-2095-450F-BB10-8E9397F513B1}" type="presParOf" srcId="{D04C8B8A-B286-4820-BD80-8326B500F76E}" destId="{3F1C0566-8711-43A8-A8C3-29F650AF473A}" srcOrd="3" destOrd="0" presId="urn:microsoft.com/office/officeart/2008/layout/IncreasingCircleProcess"/>
    <dgm:cxn modelId="{7462F563-8EB0-4EE0-8ECF-C6D2AFC70C0F}" type="presParOf" srcId="{D04C8B8A-B286-4820-BD80-8326B500F76E}" destId="{C52F822E-6BFC-4A1D-8793-9FAF2844BF75}" srcOrd="4" destOrd="0" presId="urn:microsoft.com/office/officeart/2008/layout/IncreasingCircleProcess"/>
    <dgm:cxn modelId="{388BD9A1-6403-442B-81DF-B888A6609D53}" type="presParOf" srcId="{C52F822E-6BFC-4A1D-8793-9FAF2844BF75}" destId="{404AF962-2388-4A00-89BB-A79120A6D1D7}" srcOrd="0" destOrd="0" presId="urn:microsoft.com/office/officeart/2008/layout/IncreasingCircleProcess"/>
    <dgm:cxn modelId="{A3BAE152-1D8A-4A27-B742-01F3857E05A6}" type="presParOf" srcId="{C52F822E-6BFC-4A1D-8793-9FAF2844BF75}" destId="{BEADEC8E-2ABD-4E7A-9434-DA8555F1B8CC}" srcOrd="1" destOrd="0" presId="urn:microsoft.com/office/officeart/2008/layout/IncreasingCircleProcess"/>
    <dgm:cxn modelId="{BCF2D807-A6CD-4972-B081-9CEBD4FFFBE5}" type="presParOf" srcId="{C52F822E-6BFC-4A1D-8793-9FAF2844BF75}" destId="{93DC3AF5-65F2-46D5-BC0E-09B546FA3BA3}" srcOrd="2" destOrd="0" presId="urn:microsoft.com/office/officeart/2008/layout/IncreasingCircleProcess"/>
    <dgm:cxn modelId="{1A315509-00B6-4D82-ADA3-7293D26B0FDB}" type="presParOf" srcId="{C52F822E-6BFC-4A1D-8793-9FAF2844BF75}" destId="{E9594FC4-27DB-4DC0-A7A6-46E9CAB7017C}" srcOrd="3" destOrd="0" presId="urn:microsoft.com/office/officeart/2008/layout/IncreasingCircleProcess"/>
    <dgm:cxn modelId="{D89F71E9-3269-40B7-A18B-B2AB1FE1C326}" type="presParOf" srcId="{D04C8B8A-B286-4820-BD80-8326B500F76E}" destId="{745AB400-FB1E-45AE-B1DC-4DCC218325FC}" srcOrd="5" destOrd="0" presId="urn:microsoft.com/office/officeart/2008/layout/IncreasingCircleProcess"/>
    <dgm:cxn modelId="{76AAC21F-D409-4268-8CD3-1BE2BDA8DF4D}" type="presParOf" srcId="{D04C8B8A-B286-4820-BD80-8326B500F76E}" destId="{74C5A4B6-31FC-415D-BBC4-A6701DE0F6C7}" srcOrd="6" destOrd="0" presId="urn:microsoft.com/office/officeart/2008/layout/IncreasingCircleProcess"/>
    <dgm:cxn modelId="{DEDFCA72-BA27-4C0E-80A1-866036B72976}" type="presParOf" srcId="{74C5A4B6-31FC-415D-BBC4-A6701DE0F6C7}" destId="{142EB4A0-F22A-467A-8A17-A939CA1B80D0}" srcOrd="0" destOrd="0" presId="urn:microsoft.com/office/officeart/2008/layout/IncreasingCircleProcess"/>
    <dgm:cxn modelId="{0BBE9744-F952-499A-AF7D-4BA303DC7EEE}" type="presParOf" srcId="{74C5A4B6-31FC-415D-BBC4-A6701DE0F6C7}" destId="{55BC43C8-A5CB-4EFF-9D90-0BF8A1FEB79F}" srcOrd="1" destOrd="0" presId="urn:microsoft.com/office/officeart/2008/layout/IncreasingCircleProcess"/>
    <dgm:cxn modelId="{0E14207D-CAF4-4EFB-AC93-F761381EBE0B}" type="presParOf" srcId="{74C5A4B6-31FC-415D-BBC4-A6701DE0F6C7}" destId="{68674515-98DF-42AB-8B5D-9E6FBAA99820}" srcOrd="2" destOrd="0" presId="urn:microsoft.com/office/officeart/2008/layout/IncreasingCircleProcess"/>
    <dgm:cxn modelId="{F73D36E7-49E0-4A99-947F-64185CD6C2EC}" type="presParOf" srcId="{74C5A4B6-31FC-415D-BBC4-A6701DE0F6C7}" destId="{51754CB7-540C-467D-8E27-8F38F4F9E406}" srcOrd="3" destOrd="0" presId="urn:microsoft.com/office/officeart/2008/layout/Increasing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F8AEDF-AF9F-40FB-A417-574D8A1E635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17A7F5-787F-4B14-88C3-748DE1CB3A41}">
      <dgm:prSet phldrT="[Text]"/>
      <dgm:spPr/>
      <dgm:t>
        <a:bodyPr/>
        <a:lstStyle/>
        <a:p>
          <a:r>
            <a:rPr lang="en-US" dirty="0" err="1" smtClean="0">
              <a:effectLst/>
            </a:rPr>
            <a:t>Dr.Urjit</a:t>
          </a:r>
          <a:r>
            <a:rPr lang="en-US" dirty="0" smtClean="0">
              <a:effectLst/>
            </a:rPr>
            <a:t> Patel </a:t>
          </a:r>
          <a:br>
            <a:rPr lang="en-US" dirty="0" smtClean="0">
              <a:effectLst/>
            </a:rPr>
          </a:br>
          <a:r>
            <a:rPr lang="en-US" dirty="0" smtClean="0">
              <a:effectLst/>
            </a:rPr>
            <a:t>[Ex-officio Chairman, Casting vote]</a:t>
          </a:r>
          <a:endParaRPr lang="en-US" dirty="0">
            <a:effectLst/>
          </a:endParaRPr>
        </a:p>
      </dgm:t>
    </dgm:pt>
    <dgm:pt modelId="{BBB13013-B7F3-4B04-9497-D782185820C0}" type="parTrans" cxnId="{7C7F4AB5-FC8A-4AE4-8286-2D1C5A78D207}">
      <dgm:prSet/>
      <dgm:spPr/>
      <dgm:t>
        <a:bodyPr/>
        <a:lstStyle/>
        <a:p>
          <a:endParaRPr lang="en-US"/>
        </a:p>
      </dgm:t>
    </dgm:pt>
    <dgm:pt modelId="{AF0AFD73-31F8-4266-A355-660E7E054890}" type="sibTrans" cxnId="{7C7F4AB5-FC8A-4AE4-8286-2D1C5A78D207}">
      <dgm:prSet/>
      <dgm:spPr/>
      <dgm:t>
        <a:bodyPr/>
        <a:lstStyle/>
        <a:p>
          <a:endParaRPr lang="en-US"/>
        </a:p>
      </dgm:t>
    </dgm:pt>
    <dgm:pt modelId="{DE86128A-7583-48FF-8D64-8F8CBF8D830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effectLst/>
            </a:rPr>
            <a:t>RBI  side</a:t>
          </a:r>
          <a:endParaRPr lang="en-US" dirty="0">
            <a:effectLst/>
          </a:endParaRPr>
        </a:p>
      </dgm:t>
    </dgm:pt>
    <dgm:pt modelId="{290CC631-F9DB-47F9-B96D-431C4105F1B0}" type="parTrans" cxnId="{C6115999-DA3E-46F5-879B-EF9C98E8C761}">
      <dgm:prSet/>
      <dgm:spPr/>
      <dgm:t>
        <a:bodyPr/>
        <a:lstStyle/>
        <a:p>
          <a:endParaRPr lang="en-US"/>
        </a:p>
      </dgm:t>
    </dgm:pt>
    <dgm:pt modelId="{66A93589-3FCE-47EC-8AB6-F27BB2D88057}" type="sibTrans" cxnId="{C6115999-DA3E-46F5-879B-EF9C98E8C761}">
      <dgm:prSet/>
      <dgm:spPr/>
      <dgm:t>
        <a:bodyPr/>
        <a:lstStyle/>
        <a:p>
          <a:endParaRPr lang="en-US"/>
        </a:p>
      </dgm:t>
    </dgm:pt>
    <dgm:pt modelId="{6AEAC33F-1A68-4700-BC4B-23DDB72A13F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 smtClean="0">
              <a:solidFill>
                <a:schemeClr val="bg1"/>
              </a:solidFill>
              <a:effectLst/>
            </a:rPr>
            <a:t>Chetan</a:t>
          </a:r>
          <a:r>
            <a:rPr lang="en-US" dirty="0" smtClean="0">
              <a:solidFill>
                <a:schemeClr val="bg1"/>
              </a:solidFill>
              <a:effectLst/>
            </a:rPr>
            <a:t> </a:t>
          </a:r>
          <a:r>
            <a:rPr lang="en-US" dirty="0" err="1" smtClean="0">
              <a:solidFill>
                <a:schemeClr val="bg1"/>
              </a:solidFill>
              <a:effectLst/>
            </a:rPr>
            <a:t>Ghate</a:t>
          </a:r>
          <a:r>
            <a:rPr lang="en-US" dirty="0" smtClean="0">
              <a:solidFill>
                <a:schemeClr val="bg1"/>
              </a:solidFill>
              <a:effectLst/>
            </a:rPr>
            <a:t>, @Indian Statistical Institute; 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A56DBBB6-5A80-48F8-8A72-6BC8A8C7230B}" type="parTrans" cxnId="{84B9FCF4-24C8-4D76-A4BC-7AA5D887BE93}">
      <dgm:prSet/>
      <dgm:spPr/>
      <dgm:t>
        <a:bodyPr/>
        <a:lstStyle/>
        <a:p>
          <a:endParaRPr lang="en-US"/>
        </a:p>
      </dgm:t>
    </dgm:pt>
    <dgm:pt modelId="{83280DBA-6C9E-4296-A5D4-355367B8CF70}" type="sibTrans" cxnId="{84B9FCF4-24C8-4D76-A4BC-7AA5D887BE93}">
      <dgm:prSet/>
      <dgm:spPr/>
      <dgm:t>
        <a:bodyPr/>
        <a:lstStyle/>
        <a:p>
          <a:endParaRPr lang="en-US"/>
        </a:p>
      </dgm:t>
    </dgm:pt>
    <dgm:pt modelId="{AB106461-357F-4E2D-8BEB-756461A60FA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 smtClean="0">
              <a:solidFill>
                <a:schemeClr val="bg1"/>
              </a:solidFill>
              <a:effectLst/>
            </a:rPr>
            <a:t>Govt</a:t>
          </a:r>
          <a:r>
            <a:rPr lang="en-US" dirty="0" smtClean="0">
              <a:solidFill>
                <a:schemeClr val="bg1"/>
              </a:solidFill>
              <a:effectLst/>
            </a:rPr>
            <a:t> Nominated [4 year term; no reappointment]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67398190-3F46-4ABD-84F4-1B3307014690}" type="parTrans" cxnId="{A32DBB13-74D1-4B70-AA33-490F1CA452A6}">
      <dgm:prSet/>
      <dgm:spPr/>
      <dgm:t>
        <a:bodyPr/>
        <a:lstStyle/>
        <a:p>
          <a:endParaRPr lang="en-US"/>
        </a:p>
      </dgm:t>
    </dgm:pt>
    <dgm:pt modelId="{EE7760EC-658D-41A1-8C74-D539AAE4BFFA}" type="sibTrans" cxnId="{A32DBB13-74D1-4B70-AA33-490F1CA452A6}">
      <dgm:prSet/>
      <dgm:spPr/>
      <dgm:t>
        <a:bodyPr/>
        <a:lstStyle/>
        <a:p>
          <a:endParaRPr lang="en-US"/>
        </a:p>
      </dgm:t>
    </dgm:pt>
    <dgm:pt modelId="{74B14DA7-204F-4652-8CC8-87D14DDAA701}">
      <dgm:prSet/>
      <dgm:spPr>
        <a:solidFill>
          <a:srgbClr val="FFC000"/>
        </a:solidFill>
      </dgm:spPr>
      <dgm:t>
        <a:bodyPr/>
        <a:lstStyle/>
        <a:p>
          <a:r>
            <a:rPr lang="en-US" dirty="0" err="1" smtClean="0">
              <a:solidFill>
                <a:schemeClr val="bg1"/>
              </a:solidFill>
              <a:effectLst/>
            </a:rPr>
            <a:t>Pami</a:t>
          </a:r>
          <a:r>
            <a:rPr lang="en-US" dirty="0" smtClean="0">
              <a:solidFill>
                <a:schemeClr val="bg1"/>
              </a:solidFill>
              <a:effectLst/>
            </a:rPr>
            <a:t> Dua, @Delhi School of Economics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59E7E986-07B6-431C-9E50-C6179E51C823}" type="parTrans" cxnId="{96CC8E3B-3CEE-451A-A3D8-37CFF45CCC79}">
      <dgm:prSet/>
      <dgm:spPr/>
      <dgm:t>
        <a:bodyPr/>
        <a:lstStyle/>
        <a:p>
          <a:endParaRPr lang="en-US"/>
        </a:p>
      </dgm:t>
    </dgm:pt>
    <dgm:pt modelId="{B3772853-BD32-4AB7-ABEB-B18956C3E243}" type="sibTrans" cxnId="{96CC8E3B-3CEE-451A-A3D8-37CFF45CCC79}">
      <dgm:prSet/>
      <dgm:spPr/>
      <dgm:t>
        <a:bodyPr/>
        <a:lstStyle/>
        <a:p>
          <a:endParaRPr lang="en-US"/>
        </a:p>
      </dgm:t>
    </dgm:pt>
    <dgm:pt modelId="{933C0524-89B5-474F-A4C4-F96D8E16B27C}">
      <dgm:prSet/>
      <dgm:spPr>
        <a:solidFill>
          <a:srgbClr val="FFC000"/>
        </a:solidFill>
      </dgm:spPr>
      <dgm:t>
        <a:bodyPr/>
        <a:lstStyle/>
        <a:p>
          <a:r>
            <a:rPr lang="en-US" dirty="0" err="1" smtClean="0">
              <a:solidFill>
                <a:schemeClr val="bg1"/>
              </a:solidFill>
              <a:effectLst/>
            </a:rPr>
            <a:t>Ravindra</a:t>
          </a:r>
          <a:r>
            <a:rPr lang="en-US" dirty="0" smtClean="0">
              <a:solidFill>
                <a:schemeClr val="bg1"/>
              </a:solidFill>
              <a:effectLst/>
            </a:rPr>
            <a:t> H Dholakia @IIM-A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B4F00DC8-4AE0-40F2-9175-C478E9197D3D}" type="parTrans" cxnId="{A150A2A2-CE74-4E05-A7F6-B9F072C06281}">
      <dgm:prSet/>
      <dgm:spPr/>
      <dgm:t>
        <a:bodyPr/>
        <a:lstStyle/>
        <a:p>
          <a:endParaRPr lang="en-US"/>
        </a:p>
      </dgm:t>
    </dgm:pt>
    <dgm:pt modelId="{F835D9F7-9C8E-4DF3-ACAA-9371654E489F}" type="sibTrans" cxnId="{A150A2A2-CE74-4E05-A7F6-B9F072C06281}">
      <dgm:prSet/>
      <dgm:spPr/>
      <dgm:t>
        <a:bodyPr/>
        <a:lstStyle/>
        <a:p>
          <a:endParaRPr lang="en-US"/>
        </a:p>
      </dgm:t>
    </dgm:pt>
    <dgm:pt modelId="{C1D8BB85-C7DB-426D-8828-A94748686690}">
      <dgm:prSet phldrT="[Text]"/>
      <dgm:spPr/>
      <dgm:t>
        <a:bodyPr/>
        <a:lstStyle/>
        <a:p>
          <a:r>
            <a:rPr lang="en-US" dirty="0" err="1" smtClean="0">
              <a:effectLst/>
            </a:rPr>
            <a:t>Dy.G</a:t>
          </a:r>
          <a:r>
            <a:rPr lang="en-US" dirty="0" smtClean="0">
              <a:effectLst/>
            </a:rPr>
            <a:t>. </a:t>
          </a:r>
          <a:r>
            <a:rPr lang="en-US" dirty="0" err="1" smtClean="0">
              <a:effectLst/>
            </a:rPr>
            <a:t>R.Gandhi</a:t>
          </a:r>
          <a:r>
            <a:rPr lang="en-US" dirty="0" smtClean="0">
              <a:effectLst/>
            </a:rPr>
            <a:t> [MP Dept]</a:t>
          </a:r>
          <a:endParaRPr lang="en-US" dirty="0">
            <a:effectLst/>
          </a:endParaRPr>
        </a:p>
      </dgm:t>
    </dgm:pt>
    <dgm:pt modelId="{ED84EE21-A72D-4A4E-99AA-5AB3E2A56037}" type="parTrans" cxnId="{401C2EDB-2DC9-42EC-9076-754CB3F1C143}">
      <dgm:prSet/>
      <dgm:spPr/>
      <dgm:t>
        <a:bodyPr/>
        <a:lstStyle/>
        <a:p>
          <a:endParaRPr lang="en-US"/>
        </a:p>
      </dgm:t>
    </dgm:pt>
    <dgm:pt modelId="{E12A70AC-309B-4505-A255-5FFE283A044B}" type="sibTrans" cxnId="{401C2EDB-2DC9-42EC-9076-754CB3F1C143}">
      <dgm:prSet/>
      <dgm:spPr/>
      <dgm:t>
        <a:bodyPr/>
        <a:lstStyle/>
        <a:p>
          <a:endParaRPr lang="en-US"/>
        </a:p>
      </dgm:t>
    </dgm:pt>
    <dgm:pt modelId="{1888B7C9-6F2B-4D88-BD2F-2DAEF1CDA641}">
      <dgm:prSet phldrT="[Text]"/>
      <dgm:spPr/>
      <dgm:t>
        <a:bodyPr/>
        <a:lstStyle/>
        <a:p>
          <a:r>
            <a:rPr lang="en-US" dirty="0" err="1" smtClean="0">
              <a:effectLst/>
            </a:rPr>
            <a:t>Exe.Dir</a:t>
          </a:r>
          <a:r>
            <a:rPr lang="en-US" dirty="0" smtClean="0">
              <a:effectLst/>
            </a:rPr>
            <a:t>. Michael </a:t>
          </a:r>
          <a:r>
            <a:rPr lang="en-US" dirty="0" err="1" smtClean="0">
              <a:effectLst/>
            </a:rPr>
            <a:t>Patra</a:t>
          </a:r>
          <a:r>
            <a:rPr lang="en-US" dirty="0" smtClean="0">
              <a:effectLst/>
            </a:rPr>
            <a:t> [nominated by RBI central board]</a:t>
          </a:r>
          <a:endParaRPr lang="en-US" dirty="0">
            <a:effectLst/>
          </a:endParaRPr>
        </a:p>
      </dgm:t>
    </dgm:pt>
    <dgm:pt modelId="{E3507DA7-E479-4C1B-954A-B8EEFA84137C}" type="parTrans" cxnId="{A6E0CB90-8AF6-4205-B823-0B3F70CC286A}">
      <dgm:prSet/>
      <dgm:spPr/>
      <dgm:t>
        <a:bodyPr/>
        <a:lstStyle/>
        <a:p>
          <a:endParaRPr lang="en-US"/>
        </a:p>
      </dgm:t>
    </dgm:pt>
    <dgm:pt modelId="{A0FBABA4-DCFF-4597-BB6B-9B10E6D92A80}" type="sibTrans" cxnId="{A6E0CB90-8AF6-4205-B823-0B3F70CC286A}">
      <dgm:prSet/>
      <dgm:spPr/>
      <dgm:t>
        <a:bodyPr/>
        <a:lstStyle/>
        <a:p>
          <a:endParaRPr lang="en-US"/>
        </a:p>
      </dgm:t>
    </dgm:pt>
    <dgm:pt modelId="{61D64510-02A3-47BE-A641-F5C782C3C78D}" type="pres">
      <dgm:prSet presAssocID="{10F8AEDF-AF9F-40FB-A417-574D8A1E635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E2DD19-7C4D-43CD-BA5E-877165DD1019}" type="pres">
      <dgm:prSet presAssocID="{C017A7F5-787F-4B14-88C3-748DE1CB3A41}" presName="hierRoot1" presStyleCnt="0">
        <dgm:presLayoutVars>
          <dgm:hierBranch val="init"/>
        </dgm:presLayoutVars>
      </dgm:prSet>
      <dgm:spPr/>
    </dgm:pt>
    <dgm:pt modelId="{D75681B2-DBBB-4F4E-A2BA-76535A1980FD}" type="pres">
      <dgm:prSet presAssocID="{C017A7F5-787F-4B14-88C3-748DE1CB3A41}" presName="rootComposite1" presStyleCnt="0"/>
      <dgm:spPr/>
    </dgm:pt>
    <dgm:pt modelId="{2A6759C4-F3B7-47B3-B2DB-EBBB04D8FC27}" type="pres">
      <dgm:prSet presAssocID="{C017A7F5-787F-4B14-88C3-748DE1CB3A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8F94C1-06C2-45A1-A646-78A9BDC910F2}" type="pres">
      <dgm:prSet presAssocID="{C017A7F5-787F-4B14-88C3-748DE1CB3A4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6525F9-689C-4AC5-BA80-3543F06756C1}" type="pres">
      <dgm:prSet presAssocID="{C017A7F5-787F-4B14-88C3-748DE1CB3A41}" presName="hierChild2" presStyleCnt="0"/>
      <dgm:spPr/>
    </dgm:pt>
    <dgm:pt modelId="{36799CD9-D020-4627-AB96-699D6B9FBED2}" type="pres">
      <dgm:prSet presAssocID="{290CC631-F9DB-47F9-B96D-431C4105F1B0}" presName="Name64" presStyleLbl="parChTrans1D2" presStyleIdx="0" presStyleCnt="2"/>
      <dgm:spPr/>
      <dgm:t>
        <a:bodyPr/>
        <a:lstStyle/>
        <a:p>
          <a:endParaRPr lang="en-US"/>
        </a:p>
      </dgm:t>
    </dgm:pt>
    <dgm:pt modelId="{508F49A6-C053-4444-9490-5356F351A438}" type="pres">
      <dgm:prSet presAssocID="{DE86128A-7583-48FF-8D64-8F8CBF8D8302}" presName="hierRoot2" presStyleCnt="0">
        <dgm:presLayoutVars>
          <dgm:hierBranch val="init"/>
        </dgm:presLayoutVars>
      </dgm:prSet>
      <dgm:spPr/>
    </dgm:pt>
    <dgm:pt modelId="{4B2CAB97-C278-4473-958C-45049D2E40D9}" type="pres">
      <dgm:prSet presAssocID="{DE86128A-7583-48FF-8D64-8F8CBF8D8302}" presName="rootComposite" presStyleCnt="0"/>
      <dgm:spPr/>
    </dgm:pt>
    <dgm:pt modelId="{1D51AED8-A4B1-4CB8-BCA8-5C6E7FDD9734}" type="pres">
      <dgm:prSet presAssocID="{DE86128A-7583-48FF-8D64-8F8CBF8D830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62BE56-9657-45DC-B043-ECE3EB00A03D}" type="pres">
      <dgm:prSet presAssocID="{DE86128A-7583-48FF-8D64-8F8CBF8D8302}" presName="rootConnector" presStyleLbl="node2" presStyleIdx="0" presStyleCnt="2"/>
      <dgm:spPr/>
      <dgm:t>
        <a:bodyPr/>
        <a:lstStyle/>
        <a:p>
          <a:endParaRPr lang="en-US"/>
        </a:p>
      </dgm:t>
    </dgm:pt>
    <dgm:pt modelId="{39ABDE31-DED9-4396-8412-BF4A06C194F2}" type="pres">
      <dgm:prSet presAssocID="{DE86128A-7583-48FF-8D64-8F8CBF8D8302}" presName="hierChild4" presStyleCnt="0"/>
      <dgm:spPr/>
    </dgm:pt>
    <dgm:pt modelId="{4F80B2AD-C2F2-4F7D-8D14-2817B0656E71}" type="pres">
      <dgm:prSet presAssocID="{ED84EE21-A72D-4A4E-99AA-5AB3E2A56037}" presName="Name64" presStyleLbl="parChTrans1D3" presStyleIdx="0" presStyleCnt="5"/>
      <dgm:spPr/>
      <dgm:t>
        <a:bodyPr/>
        <a:lstStyle/>
        <a:p>
          <a:endParaRPr lang="en-US"/>
        </a:p>
      </dgm:t>
    </dgm:pt>
    <dgm:pt modelId="{C99FF89D-DC7C-4F92-944E-D8CCF17716D7}" type="pres">
      <dgm:prSet presAssocID="{C1D8BB85-C7DB-426D-8828-A94748686690}" presName="hierRoot2" presStyleCnt="0">
        <dgm:presLayoutVars>
          <dgm:hierBranch val="init"/>
        </dgm:presLayoutVars>
      </dgm:prSet>
      <dgm:spPr/>
    </dgm:pt>
    <dgm:pt modelId="{4485C200-83F6-45EC-82FC-46FECA52F1B6}" type="pres">
      <dgm:prSet presAssocID="{C1D8BB85-C7DB-426D-8828-A94748686690}" presName="rootComposite" presStyleCnt="0"/>
      <dgm:spPr/>
    </dgm:pt>
    <dgm:pt modelId="{A0C1777E-F078-4026-90E3-2C52E56C69FF}" type="pres">
      <dgm:prSet presAssocID="{C1D8BB85-C7DB-426D-8828-A94748686690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27E70E-1C8B-4180-8E96-A90D90543CF9}" type="pres">
      <dgm:prSet presAssocID="{C1D8BB85-C7DB-426D-8828-A94748686690}" presName="rootConnector" presStyleLbl="node3" presStyleIdx="0" presStyleCnt="5"/>
      <dgm:spPr/>
      <dgm:t>
        <a:bodyPr/>
        <a:lstStyle/>
        <a:p>
          <a:endParaRPr lang="en-US"/>
        </a:p>
      </dgm:t>
    </dgm:pt>
    <dgm:pt modelId="{DEBBFEF6-2047-44F4-B3A6-2E16055C93D0}" type="pres">
      <dgm:prSet presAssocID="{C1D8BB85-C7DB-426D-8828-A94748686690}" presName="hierChild4" presStyleCnt="0"/>
      <dgm:spPr/>
    </dgm:pt>
    <dgm:pt modelId="{001A7672-A8FD-4914-BB6C-B6AC52EE5C6F}" type="pres">
      <dgm:prSet presAssocID="{C1D8BB85-C7DB-426D-8828-A94748686690}" presName="hierChild5" presStyleCnt="0"/>
      <dgm:spPr/>
    </dgm:pt>
    <dgm:pt modelId="{05396636-3F32-402C-A71B-5FAB88FE92F2}" type="pres">
      <dgm:prSet presAssocID="{E3507DA7-E479-4C1B-954A-B8EEFA84137C}" presName="Name64" presStyleLbl="parChTrans1D3" presStyleIdx="1" presStyleCnt="5"/>
      <dgm:spPr/>
      <dgm:t>
        <a:bodyPr/>
        <a:lstStyle/>
        <a:p>
          <a:endParaRPr lang="en-US"/>
        </a:p>
      </dgm:t>
    </dgm:pt>
    <dgm:pt modelId="{A7C89F81-FEA9-4084-B6FF-BC9414358FFC}" type="pres">
      <dgm:prSet presAssocID="{1888B7C9-6F2B-4D88-BD2F-2DAEF1CDA641}" presName="hierRoot2" presStyleCnt="0">
        <dgm:presLayoutVars>
          <dgm:hierBranch val="init"/>
        </dgm:presLayoutVars>
      </dgm:prSet>
      <dgm:spPr/>
    </dgm:pt>
    <dgm:pt modelId="{EA2B63E4-0251-4EE0-A731-2D8EFFCA8371}" type="pres">
      <dgm:prSet presAssocID="{1888B7C9-6F2B-4D88-BD2F-2DAEF1CDA641}" presName="rootComposite" presStyleCnt="0"/>
      <dgm:spPr/>
    </dgm:pt>
    <dgm:pt modelId="{F0815940-3949-4597-BB9A-A4EFE4D91A2A}" type="pres">
      <dgm:prSet presAssocID="{1888B7C9-6F2B-4D88-BD2F-2DAEF1CDA641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99DE49-8756-4A47-A63F-56B25EE04F23}" type="pres">
      <dgm:prSet presAssocID="{1888B7C9-6F2B-4D88-BD2F-2DAEF1CDA641}" presName="rootConnector" presStyleLbl="node3" presStyleIdx="1" presStyleCnt="5"/>
      <dgm:spPr/>
      <dgm:t>
        <a:bodyPr/>
        <a:lstStyle/>
        <a:p>
          <a:endParaRPr lang="en-US"/>
        </a:p>
      </dgm:t>
    </dgm:pt>
    <dgm:pt modelId="{68465220-63B7-497D-A9A9-FAE6A41E4A2F}" type="pres">
      <dgm:prSet presAssocID="{1888B7C9-6F2B-4D88-BD2F-2DAEF1CDA641}" presName="hierChild4" presStyleCnt="0"/>
      <dgm:spPr/>
    </dgm:pt>
    <dgm:pt modelId="{9BC54625-BF50-47C3-B41A-E92022A2453B}" type="pres">
      <dgm:prSet presAssocID="{1888B7C9-6F2B-4D88-BD2F-2DAEF1CDA641}" presName="hierChild5" presStyleCnt="0"/>
      <dgm:spPr/>
    </dgm:pt>
    <dgm:pt modelId="{E80D6C6A-022E-47CA-87EF-BE6828A192EC}" type="pres">
      <dgm:prSet presAssocID="{DE86128A-7583-48FF-8D64-8F8CBF8D8302}" presName="hierChild5" presStyleCnt="0"/>
      <dgm:spPr/>
    </dgm:pt>
    <dgm:pt modelId="{7A3013C6-D892-40A5-89A2-F97A575AFC47}" type="pres">
      <dgm:prSet presAssocID="{67398190-3F46-4ABD-84F4-1B3307014690}" presName="Name64" presStyleLbl="parChTrans1D2" presStyleIdx="1" presStyleCnt="2"/>
      <dgm:spPr/>
      <dgm:t>
        <a:bodyPr/>
        <a:lstStyle/>
        <a:p>
          <a:endParaRPr lang="en-US"/>
        </a:p>
      </dgm:t>
    </dgm:pt>
    <dgm:pt modelId="{193A5C98-9230-468C-8AF9-76139181BBAA}" type="pres">
      <dgm:prSet presAssocID="{AB106461-357F-4E2D-8BEB-756461A60FAD}" presName="hierRoot2" presStyleCnt="0">
        <dgm:presLayoutVars>
          <dgm:hierBranch val="init"/>
        </dgm:presLayoutVars>
      </dgm:prSet>
      <dgm:spPr/>
    </dgm:pt>
    <dgm:pt modelId="{FC4C74A4-AFF8-425A-B40F-0CD1D0DFD135}" type="pres">
      <dgm:prSet presAssocID="{AB106461-357F-4E2D-8BEB-756461A60FAD}" presName="rootComposite" presStyleCnt="0"/>
      <dgm:spPr/>
    </dgm:pt>
    <dgm:pt modelId="{96BFFC4B-927D-4485-8CE4-2DF2BA4EFC6D}" type="pres">
      <dgm:prSet presAssocID="{AB106461-357F-4E2D-8BEB-756461A60FAD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3F468E-F655-4C9F-9DE6-94B4E7A1CF12}" type="pres">
      <dgm:prSet presAssocID="{AB106461-357F-4E2D-8BEB-756461A60FAD}" presName="rootConnector" presStyleLbl="node2" presStyleIdx="1" presStyleCnt="2"/>
      <dgm:spPr/>
      <dgm:t>
        <a:bodyPr/>
        <a:lstStyle/>
        <a:p>
          <a:endParaRPr lang="en-US"/>
        </a:p>
      </dgm:t>
    </dgm:pt>
    <dgm:pt modelId="{AF1120C4-1924-4646-921E-B3200AE789DB}" type="pres">
      <dgm:prSet presAssocID="{AB106461-357F-4E2D-8BEB-756461A60FAD}" presName="hierChild4" presStyleCnt="0"/>
      <dgm:spPr/>
    </dgm:pt>
    <dgm:pt modelId="{66E7C28C-D062-4E01-A889-966351F9F8FB}" type="pres">
      <dgm:prSet presAssocID="{A56DBBB6-5A80-48F8-8A72-6BC8A8C7230B}" presName="Name64" presStyleLbl="parChTrans1D3" presStyleIdx="2" presStyleCnt="5"/>
      <dgm:spPr/>
      <dgm:t>
        <a:bodyPr/>
        <a:lstStyle/>
        <a:p>
          <a:endParaRPr lang="en-US"/>
        </a:p>
      </dgm:t>
    </dgm:pt>
    <dgm:pt modelId="{6623A121-79FD-41D5-8E34-DF477F2C854F}" type="pres">
      <dgm:prSet presAssocID="{6AEAC33F-1A68-4700-BC4B-23DDB72A13FE}" presName="hierRoot2" presStyleCnt="0">
        <dgm:presLayoutVars>
          <dgm:hierBranch val="init"/>
        </dgm:presLayoutVars>
      </dgm:prSet>
      <dgm:spPr/>
    </dgm:pt>
    <dgm:pt modelId="{6252CB8D-E350-45D4-BEC2-CEF9539AA2E9}" type="pres">
      <dgm:prSet presAssocID="{6AEAC33F-1A68-4700-BC4B-23DDB72A13FE}" presName="rootComposite" presStyleCnt="0"/>
      <dgm:spPr/>
    </dgm:pt>
    <dgm:pt modelId="{CB0FE840-6D16-4A1E-A907-91DB0979C869}" type="pres">
      <dgm:prSet presAssocID="{6AEAC33F-1A68-4700-BC4B-23DDB72A13FE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2408B6-B2FD-4271-9818-54AD8F6D4040}" type="pres">
      <dgm:prSet presAssocID="{6AEAC33F-1A68-4700-BC4B-23DDB72A13FE}" presName="rootConnector" presStyleLbl="node3" presStyleIdx="2" presStyleCnt="5"/>
      <dgm:spPr/>
      <dgm:t>
        <a:bodyPr/>
        <a:lstStyle/>
        <a:p>
          <a:endParaRPr lang="en-US"/>
        </a:p>
      </dgm:t>
    </dgm:pt>
    <dgm:pt modelId="{B47DEC0E-6AC1-48DD-B18E-2992575A2F4E}" type="pres">
      <dgm:prSet presAssocID="{6AEAC33F-1A68-4700-BC4B-23DDB72A13FE}" presName="hierChild4" presStyleCnt="0"/>
      <dgm:spPr/>
    </dgm:pt>
    <dgm:pt modelId="{9D5CF9D2-EEFC-48A1-9EC4-F2846FCC34B7}" type="pres">
      <dgm:prSet presAssocID="{6AEAC33F-1A68-4700-BC4B-23DDB72A13FE}" presName="hierChild5" presStyleCnt="0"/>
      <dgm:spPr/>
    </dgm:pt>
    <dgm:pt modelId="{77C74DB0-F0C8-4033-B4C8-A673AF8968E9}" type="pres">
      <dgm:prSet presAssocID="{59E7E986-07B6-431C-9E50-C6179E51C823}" presName="Name64" presStyleLbl="parChTrans1D3" presStyleIdx="3" presStyleCnt="5"/>
      <dgm:spPr/>
      <dgm:t>
        <a:bodyPr/>
        <a:lstStyle/>
        <a:p>
          <a:endParaRPr lang="en-US"/>
        </a:p>
      </dgm:t>
    </dgm:pt>
    <dgm:pt modelId="{F19659F1-0103-4973-B828-95B1DBCD7DD2}" type="pres">
      <dgm:prSet presAssocID="{74B14DA7-204F-4652-8CC8-87D14DDAA701}" presName="hierRoot2" presStyleCnt="0">
        <dgm:presLayoutVars>
          <dgm:hierBranch val="init"/>
        </dgm:presLayoutVars>
      </dgm:prSet>
      <dgm:spPr/>
    </dgm:pt>
    <dgm:pt modelId="{20A0F59E-0B3D-4588-A986-CB4C3EBF8AB6}" type="pres">
      <dgm:prSet presAssocID="{74B14DA7-204F-4652-8CC8-87D14DDAA701}" presName="rootComposite" presStyleCnt="0"/>
      <dgm:spPr/>
    </dgm:pt>
    <dgm:pt modelId="{7EB50322-5B75-4645-B613-64B63ABB63B5}" type="pres">
      <dgm:prSet presAssocID="{74B14DA7-204F-4652-8CC8-87D14DDAA701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118883-D744-4C00-8FF7-DC93401946FD}" type="pres">
      <dgm:prSet presAssocID="{74B14DA7-204F-4652-8CC8-87D14DDAA701}" presName="rootConnector" presStyleLbl="node3" presStyleIdx="3" presStyleCnt="5"/>
      <dgm:spPr/>
      <dgm:t>
        <a:bodyPr/>
        <a:lstStyle/>
        <a:p>
          <a:endParaRPr lang="en-US"/>
        </a:p>
      </dgm:t>
    </dgm:pt>
    <dgm:pt modelId="{B023EC05-C5B5-44E1-8887-D49AD924881A}" type="pres">
      <dgm:prSet presAssocID="{74B14DA7-204F-4652-8CC8-87D14DDAA701}" presName="hierChild4" presStyleCnt="0"/>
      <dgm:spPr/>
    </dgm:pt>
    <dgm:pt modelId="{7EA2F36D-6CBC-4885-8E53-3BE7C4D87732}" type="pres">
      <dgm:prSet presAssocID="{74B14DA7-204F-4652-8CC8-87D14DDAA701}" presName="hierChild5" presStyleCnt="0"/>
      <dgm:spPr/>
    </dgm:pt>
    <dgm:pt modelId="{2112910A-B1C5-4E54-95FC-86B88063BB9C}" type="pres">
      <dgm:prSet presAssocID="{B4F00DC8-4AE0-40F2-9175-C478E9197D3D}" presName="Name64" presStyleLbl="parChTrans1D3" presStyleIdx="4" presStyleCnt="5"/>
      <dgm:spPr/>
      <dgm:t>
        <a:bodyPr/>
        <a:lstStyle/>
        <a:p>
          <a:endParaRPr lang="en-US"/>
        </a:p>
      </dgm:t>
    </dgm:pt>
    <dgm:pt modelId="{3289FAFA-3163-4A0E-844B-616D6D656655}" type="pres">
      <dgm:prSet presAssocID="{933C0524-89B5-474F-A4C4-F96D8E16B27C}" presName="hierRoot2" presStyleCnt="0">
        <dgm:presLayoutVars>
          <dgm:hierBranch val="init"/>
        </dgm:presLayoutVars>
      </dgm:prSet>
      <dgm:spPr/>
    </dgm:pt>
    <dgm:pt modelId="{7F2BEAB8-6B98-4080-A2B6-38564DCFF299}" type="pres">
      <dgm:prSet presAssocID="{933C0524-89B5-474F-A4C4-F96D8E16B27C}" presName="rootComposite" presStyleCnt="0"/>
      <dgm:spPr/>
    </dgm:pt>
    <dgm:pt modelId="{FCD3BB24-2670-44C8-AFDE-D7DB63D91D50}" type="pres">
      <dgm:prSet presAssocID="{933C0524-89B5-474F-A4C4-F96D8E16B27C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E65038-7DE2-45E1-A721-8657BAB9150E}" type="pres">
      <dgm:prSet presAssocID="{933C0524-89B5-474F-A4C4-F96D8E16B27C}" presName="rootConnector" presStyleLbl="node3" presStyleIdx="4" presStyleCnt="5"/>
      <dgm:spPr/>
      <dgm:t>
        <a:bodyPr/>
        <a:lstStyle/>
        <a:p>
          <a:endParaRPr lang="en-US"/>
        </a:p>
      </dgm:t>
    </dgm:pt>
    <dgm:pt modelId="{6012AAA4-645F-46D9-93A0-60341D306CCC}" type="pres">
      <dgm:prSet presAssocID="{933C0524-89B5-474F-A4C4-F96D8E16B27C}" presName="hierChild4" presStyleCnt="0"/>
      <dgm:spPr/>
    </dgm:pt>
    <dgm:pt modelId="{04869BDD-EE4A-4DF8-9E6A-095C3A64979C}" type="pres">
      <dgm:prSet presAssocID="{933C0524-89B5-474F-A4C4-F96D8E16B27C}" presName="hierChild5" presStyleCnt="0"/>
      <dgm:spPr/>
    </dgm:pt>
    <dgm:pt modelId="{AC1FE452-CBBB-4FC5-9E46-7C54D9FCA246}" type="pres">
      <dgm:prSet presAssocID="{AB106461-357F-4E2D-8BEB-756461A60FAD}" presName="hierChild5" presStyleCnt="0"/>
      <dgm:spPr/>
    </dgm:pt>
    <dgm:pt modelId="{AED8482A-E6DE-483F-9844-45DE4D574C9F}" type="pres">
      <dgm:prSet presAssocID="{C017A7F5-787F-4B14-88C3-748DE1CB3A41}" presName="hierChild3" presStyleCnt="0"/>
      <dgm:spPr/>
    </dgm:pt>
  </dgm:ptLst>
  <dgm:cxnLst>
    <dgm:cxn modelId="{B668D3C2-406C-44C4-9E33-E4A94CCD5250}" type="presOf" srcId="{E3507DA7-E479-4C1B-954A-B8EEFA84137C}" destId="{05396636-3F32-402C-A71B-5FAB88FE92F2}" srcOrd="0" destOrd="0" presId="urn:microsoft.com/office/officeart/2009/3/layout/HorizontalOrganizationChart"/>
    <dgm:cxn modelId="{401C2EDB-2DC9-42EC-9076-754CB3F1C143}" srcId="{DE86128A-7583-48FF-8D64-8F8CBF8D8302}" destId="{C1D8BB85-C7DB-426D-8828-A94748686690}" srcOrd="0" destOrd="0" parTransId="{ED84EE21-A72D-4A4E-99AA-5AB3E2A56037}" sibTransId="{E12A70AC-309B-4505-A255-5FFE283A044B}"/>
    <dgm:cxn modelId="{C6115999-DA3E-46F5-879B-EF9C98E8C761}" srcId="{C017A7F5-787F-4B14-88C3-748DE1CB3A41}" destId="{DE86128A-7583-48FF-8D64-8F8CBF8D8302}" srcOrd="0" destOrd="0" parTransId="{290CC631-F9DB-47F9-B96D-431C4105F1B0}" sibTransId="{66A93589-3FCE-47EC-8AB6-F27BB2D88057}"/>
    <dgm:cxn modelId="{F4FFB04C-1E37-4039-9A3A-875B07898586}" type="presOf" srcId="{C017A7F5-787F-4B14-88C3-748DE1CB3A41}" destId="{268F94C1-06C2-45A1-A646-78A9BDC910F2}" srcOrd="1" destOrd="0" presId="urn:microsoft.com/office/officeart/2009/3/layout/HorizontalOrganizationChart"/>
    <dgm:cxn modelId="{88031E63-8F90-4087-9B51-0AEB977AA41B}" type="presOf" srcId="{67398190-3F46-4ABD-84F4-1B3307014690}" destId="{7A3013C6-D892-40A5-89A2-F97A575AFC47}" srcOrd="0" destOrd="0" presId="urn:microsoft.com/office/officeart/2009/3/layout/HorizontalOrganizationChart"/>
    <dgm:cxn modelId="{96CC8E3B-3CEE-451A-A3D8-37CFF45CCC79}" srcId="{AB106461-357F-4E2D-8BEB-756461A60FAD}" destId="{74B14DA7-204F-4652-8CC8-87D14DDAA701}" srcOrd="1" destOrd="0" parTransId="{59E7E986-07B6-431C-9E50-C6179E51C823}" sibTransId="{B3772853-BD32-4AB7-ABEB-B18956C3E243}"/>
    <dgm:cxn modelId="{74420957-7EAA-414D-ABB0-24291A999005}" type="presOf" srcId="{933C0524-89B5-474F-A4C4-F96D8E16B27C}" destId="{96E65038-7DE2-45E1-A721-8657BAB9150E}" srcOrd="1" destOrd="0" presId="urn:microsoft.com/office/officeart/2009/3/layout/HorizontalOrganizationChart"/>
    <dgm:cxn modelId="{1969D72D-09B3-48BD-A32B-ADF12A9E8828}" type="presOf" srcId="{A56DBBB6-5A80-48F8-8A72-6BC8A8C7230B}" destId="{66E7C28C-D062-4E01-A889-966351F9F8FB}" srcOrd="0" destOrd="0" presId="urn:microsoft.com/office/officeart/2009/3/layout/HorizontalOrganizationChart"/>
    <dgm:cxn modelId="{A6E0CB90-8AF6-4205-B823-0B3F70CC286A}" srcId="{DE86128A-7583-48FF-8D64-8F8CBF8D8302}" destId="{1888B7C9-6F2B-4D88-BD2F-2DAEF1CDA641}" srcOrd="1" destOrd="0" parTransId="{E3507DA7-E479-4C1B-954A-B8EEFA84137C}" sibTransId="{A0FBABA4-DCFF-4597-BB6B-9B10E6D92A80}"/>
    <dgm:cxn modelId="{E5D26FFC-B6BE-432F-9081-2731EB0D3F53}" type="presOf" srcId="{1888B7C9-6F2B-4D88-BD2F-2DAEF1CDA641}" destId="{DC99DE49-8756-4A47-A63F-56B25EE04F23}" srcOrd="1" destOrd="0" presId="urn:microsoft.com/office/officeart/2009/3/layout/HorizontalOrganizationChart"/>
    <dgm:cxn modelId="{A150A2A2-CE74-4E05-A7F6-B9F072C06281}" srcId="{AB106461-357F-4E2D-8BEB-756461A60FAD}" destId="{933C0524-89B5-474F-A4C4-F96D8E16B27C}" srcOrd="2" destOrd="0" parTransId="{B4F00DC8-4AE0-40F2-9175-C478E9197D3D}" sibTransId="{F835D9F7-9C8E-4DF3-ACAA-9371654E489F}"/>
    <dgm:cxn modelId="{AA2402D9-7794-4FF5-902F-23C00C4E5B41}" type="presOf" srcId="{C1D8BB85-C7DB-426D-8828-A94748686690}" destId="{BE27E70E-1C8B-4180-8E96-A90D90543CF9}" srcOrd="1" destOrd="0" presId="urn:microsoft.com/office/officeart/2009/3/layout/HorizontalOrganizationChart"/>
    <dgm:cxn modelId="{B06B8408-09AD-4623-9918-DDB765A97691}" type="presOf" srcId="{59E7E986-07B6-431C-9E50-C6179E51C823}" destId="{77C74DB0-F0C8-4033-B4C8-A673AF8968E9}" srcOrd="0" destOrd="0" presId="urn:microsoft.com/office/officeart/2009/3/layout/HorizontalOrganizationChart"/>
    <dgm:cxn modelId="{7193556D-7A42-4B1C-B84B-E0F0CC74C3B5}" type="presOf" srcId="{DE86128A-7583-48FF-8D64-8F8CBF8D8302}" destId="{3F62BE56-9657-45DC-B043-ECE3EB00A03D}" srcOrd="1" destOrd="0" presId="urn:microsoft.com/office/officeart/2009/3/layout/HorizontalOrganizationChart"/>
    <dgm:cxn modelId="{84B9FCF4-24C8-4D76-A4BC-7AA5D887BE93}" srcId="{AB106461-357F-4E2D-8BEB-756461A60FAD}" destId="{6AEAC33F-1A68-4700-BC4B-23DDB72A13FE}" srcOrd="0" destOrd="0" parTransId="{A56DBBB6-5A80-48F8-8A72-6BC8A8C7230B}" sibTransId="{83280DBA-6C9E-4296-A5D4-355367B8CF70}"/>
    <dgm:cxn modelId="{7C7F4AB5-FC8A-4AE4-8286-2D1C5A78D207}" srcId="{10F8AEDF-AF9F-40FB-A417-574D8A1E6352}" destId="{C017A7F5-787F-4B14-88C3-748DE1CB3A41}" srcOrd="0" destOrd="0" parTransId="{BBB13013-B7F3-4B04-9497-D782185820C0}" sibTransId="{AF0AFD73-31F8-4266-A355-660E7E054890}"/>
    <dgm:cxn modelId="{5FD81228-9439-48FB-8527-C7075B691E44}" type="presOf" srcId="{C1D8BB85-C7DB-426D-8828-A94748686690}" destId="{A0C1777E-F078-4026-90E3-2C52E56C69FF}" srcOrd="0" destOrd="0" presId="urn:microsoft.com/office/officeart/2009/3/layout/HorizontalOrganizationChart"/>
    <dgm:cxn modelId="{A32DBB13-74D1-4B70-AA33-490F1CA452A6}" srcId="{C017A7F5-787F-4B14-88C3-748DE1CB3A41}" destId="{AB106461-357F-4E2D-8BEB-756461A60FAD}" srcOrd="1" destOrd="0" parTransId="{67398190-3F46-4ABD-84F4-1B3307014690}" sibTransId="{EE7760EC-658D-41A1-8C74-D539AAE4BFFA}"/>
    <dgm:cxn modelId="{F9C7E2B3-9A17-4552-8BFE-55A8D4543710}" type="presOf" srcId="{933C0524-89B5-474F-A4C4-F96D8E16B27C}" destId="{FCD3BB24-2670-44C8-AFDE-D7DB63D91D50}" srcOrd="0" destOrd="0" presId="urn:microsoft.com/office/officeart/2009/3/layout/HorizontalOrganizationChart"/>
    <dgm:cxn modelId="{64BD95DA-290E-425E-80F6-50B3E8E851AC}" type="presOf" srcId="{ED84EE21-A72D-4A4E-99AA-5AB3E2A56037}" destId="{4F80B2AD-C2F2-4F7D-8D14-2817B0656E71}" srcOrd="0" destOrd="0" presId="urn:microsoft.com/office/officeart/2009/3/layout/HorizontalOrganizationChart"/>
    <dgm:cxn modelId="{8134EE53-1A97-4BB5-855E-CF85B7AE4F50}" type="presOf" srcId="{6AEAC33F-1A68-4700-BC4B-23DDB72A13FE}" destId="{CB0FE840-6D16-4A1E-A907-91DB0979C869}" srcOrd="0" destOrd="0" presId="urn:microsoft.com/office/officeart/2009/3/layout/HorizontalOrganizationChart"/>
    <dgm:cxn modelId="{DAF3A499-8E24-495A-A1EE-BEB6F467532D}" type="presOf" srcId="{B4F00DC8-4AE0-40F2-9175-C478E9197D3D}" destId="{2112910A-B1C5-4E54-95FC-86B88063BB9C}" srcOrd="0" destOrd="0" presId="urn:microsoft.com/office/officeart/2009/3/layout/HorizontalOrganizationChart"/>
    <dgm:cxn modelId="{ED326513-579B-4512-8C18-76F52C9BFBAD}" type="presOf" srcId="{AB106461-357F-4E2D-8BEB-756461A60FAD}" destId="{EA3F468E-F655-4C9F-9DE6-94B4E7A1CF12}" srcOrd="1" destOrd="0" presId="urn:microsoft.com/office/officeart/2009/3/layout/HorizontalOrganizationChart"/>
    <dgm:cxn modelId="{CFD2D842-FA86-497D-ACD9-BE574CB3920D}" type="presOf" srcId="{290CC631-F9DB-47F9-B96D-431C4105F1B0}" destId="{36799CD9-D020-4627-AB96-699D6B9FBED2}" srcOrd="0" destOrd="0" presId="urn:microsoft.com/office/officeart/2009/3/layout/HorizontalOrganizationChart"/>
    <dgm:cxn modelId="{BC0FF988-D0DB-4345-A1D2-F1902575E6AE}" type="presOf" srcId="{74B14DA7-204F-4652-8CC8-87D14DDAA701}" destId="{09118883-D744-4C00-8FF7-DC93401946FD}" srcOrd="1" destOrd="0" presId="urn:microsoft.com/office/officeart/2009/3/layout/HorizontalOrganizationChart"/>
    <dgm:cxn modelId="{D0864ADA-AED0-440C-8503-0E0D5761125D}" type="presOf" srcId="{C017A7F5-787F-4B14-88C3-748DE1CB3A41}" destId="{2A6759C4-F3B7-47B3-B2DB-EBBB04D8FC27}" srcOrd="0" destOrd="0" presId="urn:microsoft.com/office/officeart/2009/3/layout/HorizontalOrganizationChart"/>
    <dgm:cxn modelId="{D949E1B9-FFC7-42E4-8989-7E8E07DF8D86}" type="presOf" srcId="{74B14DA7-204F-4652-8CC8-87D14DDAA701}" destId="{7EB50322-5B75-4645-B613-64B63ABB63B5}" srcOrd="0" destOrd="0" presId="urn:microsoft.com/office/officeart/2009/3/layout/HorizontalOrganizationChart"/>
    <dgm:cxn modelId="{BEE1F6BC-2A44-4EFF-A3B2-3CA1240851BA}" type="presOf" srcId="{1888B7C9-6F2B-4D88-BD2F-2DAEF1CDA641}" destId="{F0815940-3949-4597-BB9A-A4EFE4D91A2A}" srcOrd="0" destOrd="0" presId="urn:microsoft.com/office/officeart/2009/3/layout/HorizontalOrganizationChart"/>
    <dgm:cxn modelId="{1C0C437E-937F-4EE6-87A8-1CBA62ACC053}" type="presOf" srcId="{10F8AEDF-AF9F-40FB-A417-574D8A1E6352}" destId="{61D64510-02A3-47BE-A641-F5C782C3C78D}" srcOrd="0" destOrd="0" presId="urn:microsoft.com/office/officeart/2009/3/layout/HorizontalOrganizationChart"/>
    <dgm:cxn modelId="{0171C8D9-9F0E-4903-B7D1-C0F0AE81F7B8}" type="presOf" srcId="{6AEAC33F-1A68-4700-BC4B-23DDB72A13FE}" destId="{1D2408B6-B2FD-4271-9818-54AD8F6D4040}" srcOrd="1" destOrd="0" presId="urn:microsoft.com/office/officeart/2009/3/layout/HorizontalOrganizationChart"/>
    <dgm:cxn modelId="{34771ECA-6D09-49E8-AEE5-C3BA85AD0E0D}" type="presOf" srcId="{DE86128A-7583-48FF-8D64-8F8CBF8D8302}" destId="{1D51AED8-A4B1-4CB8-BCA8-5C6E7FDD9734}" srcOrd="0" destOrd="0" presId="urn:microsoft.com/office/officeart/2009/3/layout/HorizontalOrganizationChart"/>
    <dgm:cxn modelId="{7D7FD79D-9121-4C15-A584-8295C5F00330}" type="presOf" srcId="{AB106461-357F-4E2D-8BEB-756461A60FAD}" destId="{96BFFC4B-927D-4485-8CE4-2DF2BA4EFC6D}" srcOrd="0" destOrd="0" presId="urn:microsoft.com/office/officeart/2009/3/layout/HorizontalOrganizationChart"/>
    <dgm:cxn modelId="{7FBB07DA-BC33-4FDF-9B7A-E7CAC9D57F6A}" type="presParOf" srcId="{61D64510-02A3-47BE-A641-F5C782C3C78D}" destId="{83E2DD19-7C4D-43CD-BA5E-877165DD1019}" srcOrd="0" destOrd="0" presId="urn:microsoft.com/office/officeart/2009/3/layout/HorizontalOrganizationChart"/>
    <dgm:cxn modelId="{3A805402-DF47-4959-979E-9933305D0568}" type="presParOf" srcId="{83E2DD19-7C4D-43CD-BA5E-877165DD1019}" destId="{D75681B2-DBBB-4F4E-A2BA-76535A1980FD}" srcOrd="0" destOrd="0" presId="urn:microsoft.com/office/officeart/2009/3/layout/HorizontalOrganizationChart"/>
    <dgm:cxn modelId="{A509EC2C-FF92-42FD-BA74-410329D1005D}" type="presParOf" srcId="{D75681B2-DBBB-4F4E-A2BA-76535A1980FD}" destId="{2A6759C4-F3B7-47B3-B2DB-EBBB04D8FC27}" srcOrd="0" destOrd="0" presId="urn:microsoft.com/office/officeart/2009/3/layout/HorizontalOrganizationChart"/>
    <dgm:cxn modelId="{8C633C70-B05A-405C-95F4-3C4C0C17A1FB}" type="presParOf" srcId="{D75681B2-DBBB-4F4E-A2BA-76535A1980FD}" destId="{268F94C1-06C2-45A1-A646-78A9BDC910F2}" srcOrd="1" destOrd="0" presId="urn:microsoft.com/office/officeart/2009/3/layout/HorizontalOrganizationChart"/>
    <dgm:cxn modelId="{C2497908-969C-4856-B781-74494AF51790}" type="presParOf" srcId="{83E2DD19-7C4D-43CD-BA5E-877165DD1019}" destId="{B36525F9-689C-4AC5-BA80-3543F06756C1}" srcOrd="1" destOrd="0" presId="urn:microsoft.com/office/officeart/2009/3/layout/HorizontalOrganizationChart"/>
    <dgm:cxn modelId="{E98EED7E-173E-4C69-8259-1B3A985CF9C4}" type="presParOf" srcId="{B36525F9-689C-4AC5-BA80-3543F06756C1}" destId="{36799CD9-D020-4627-AB96-699D6B9FBED2}" srcOrd="0" destOrd="0" presId="urn:microsoft.com/office/officeart/2009/3/layout/HorizontalOrganizationChart"/>
    <dgm:cxn modelId="{5F08D751-E1EC-44A5-86E2-9DDB9F34D68E}" type="presParOf" srcId="{B36525F9-689C-4AC5-BA80-3543F06756C1}" destId="{508F49A6-C053-4444-9490-5356F351A438}" srcOrd="1" destOrd="0" presId="urn:microsoft.com/office/officeart/2009/3/layout/HorizontalOrganizationChart"/>
    <dgm:cxn modelId="{E4E2A68A-8336-42F0-B905-32CF9144B2C3}" type="presParOf" srcId="{508F49A6-C053-4444-9490-5356F351A438}" destId="{4B2CAB97-C278-4473-958C-45049D2E40D9}" srcOrd="0" destOrd="0" presId="urn:microsoft.com/office/officeart/2009/3/layout/HorizontalOrganizationChart"/>
    <dgm:cxn modelId="{D90CA054-E566-449A-ABB4-78234B3D8181}" type="presParOf" srcId="{4B2CAB97-C278-4473-958C-45049D2E40D9}" destId="{1D51AED8-A4B1-4CB8-BCA8-5C6E7FDD9734}" srcOrd="0" destOrd="0" presId="urn:microsoft.com/office/officeart/2009/3/layout/HorizontalOrganizationChart"/>
    <dgm:cxn modelId="{A999AA28-1CAB-4D78-87DA-FDAABA425D67}" type="presParOf" srcId="{4B2CAB97-C278-4473-958C-45049D2E40D9}" destId="{3F62BE56-9657-45DC-B043-ECE3EB00A03D}" srcOrd="1" destOrd="0" presId="urn:microsoft.com/office/officeart/2009/3/layout/HorizontalOrganizationChart"/>
    <dgm:cxn modelId="{2F9DEBFE-00B0-4731-B0B0-7A3ECF9046E5}" type="presParOf" srcId="{508F49A6-C053-4444-9490-5356F351A438}" destId="{39ABDE31-DED9-4396-8412-BF4A06C194F2}" srcOrd="1" destOrd="0" presId="urn:microsoft.com/office/officeart/2009/3/layout/HorizontalOrganizationChart"/>
    <dgm:cxn modelId="{7DCE4991-0777-41E3-A6D7-C35D2019E094}" type="presParOf" srcId="{39ABDE31-DED9-4396-8412-BF4A06C194F2}" destId="{4F80B2AD-C2F2-4F7D-8D14-2817B0656E71}" srcOrd="0" destOrd="0" presId="urn:microsoft.com/office/officeart/2009/3/layout/HorizontalOrganizationChart"/>
    <dgm:cxn modelId="{90515260-B66C-4F2D-AE72-C4CE33ECEA85}" type="presParOf" srcId="{39ABDE31-DED9-4396-8412-BF4A06C194F2}" destId="{C99FF89D-DC7C-4F92-944E-D8CCF17716D7}" srcOrd="1" destOrd="0" presId="urn:microsoft.com/office/officeart/2009/3/layout/HorizontalOrganizationChart"/>
    <dgm:cxn modelId="{E1C7A018-A5AC-4872-9DDB-454D1E4E1BD2}" type="presParOf" srcId="{C99FF89D-DC7C-4F92-944E-D8CCF17716D7}" destId="{4485C200-83F6-45EC-82FC-46FECA52F1B6}" srcOrd="0" destOrd="0" presId="urn:microsoft.com/office/officeart/2009/3/layout/HorizontalOrganizationChart"/>
    <dgm:cxn modelId="{714961DA-2BCC-4CB1-B292-6A4F88537098}" type="presParOf" srcId="{4485C200-83F6-45EC-82FC-46FECA52F1B6}" destId="{A0C1777E-F078-4026-90E3-2C52E56C69FF}" srcOrd="0" destOrd="0" presId="urn:microsoft.com/office/officeart/2009/3/layout/HorizontalOrganizationChart"/>
    <dgm:cxn modelId="{1CA041D1-BC31-4D7C-8828-CC6D77DA3EFD}" type="presParOf" srcId="{4485C200-83F6-45EC-82FC-46FECA52F1B6}" destId="{BE27E70E-1C8B-4180-8E96-A90D90543CF9}" srcOrd="1" destOrd="0" presId="urn:microsoft.com/office/officeart/2009/3/layout/HorizontalOrganizationChart"/>
    <dgm:cxn modelId="{505336C8-709C-41AA-BCE3-943CE73C5E92}" type="presParOf" srcId="{C99FF89D-DC7C-4F92-944E-D8CCF17716D7}" destId="{DEBBFEF6-2047-44F4-B3A6-2E16055C93D0}" srcOrd="1" destOrd="0" presId="urn:microsoft.com/office/officeart/2009/3/layout/HorizontalOrganizationChart"/>
    <dgm:cxn modelId="{1512E800-F2D2-47DD-AFF0-0018F3424E62}" type="presParOf" srcId="{C99FF89D-DC7C-4F92-944E-D8CCF17716D7}" destId="{001A7672-A8FD-4914-BB6C-B6AC52EE5C6F}" srcOrd="2" destOrd="0" presId="urn:microsoft.com/office/officeart/2009/3/layout/HorizontalOrganizationChart"/>
    <dgm:cxn modelId="{9236AAEF-DCE0-485A-8B63-A7B71BB9CA10}" type="presParOf" srcId="{39ABDE31-DED9-4396-8412-BF4A06C194F2}" destId="{05396636-3F32-402C-A71B-5FAB88FE92F2}" srcOrd="2" destOrd="0" presId="urn:microsoft.com/office/officeart/2009/3/layout/HorizontalOrganizationChart"/>
    <dgm:cxn modelId="{17F2BBA4-8CD4-469E-B142-DE0B9A85E89D}" type="presParOf" srcId="{39ABDE31-DED9-4396-8412-BF4A06C194F2}" destId="{A7C89F81-FEA9-4084-B6FF-BC9414358FFC}" srcOrd="3" destOrd="0" presId="urn:microsoft.com/office/officeart/2009/3/layout/HorizontalOrganizationChart"/>
    <dgm:cxn modelId="{7076CCD0-C41E-4777-AF5D-1D24942CEDFD}" type="presParOf" srcId="{A7C89F81-FEA9-4084-B6FF-BC9414358FFC}" destId="{EA2B63E4-0251-4EE0-A731-2D8EFFCA8371}" srcOrd="0" destOrd="0" presId="urn:microsoft.com/office/officeart/2009/3/layout/HorizontalOrganizationChart"/>
    <dgm:cxn modelId="{A50B3DA8-F20B-488A-9935-E4875D9D35FF}" type="presParOf" srcId="{EA2B63E4-0251-4EE0-A731-2D8EFFCA8371}" destId="{F0815940-3949-4597-BB9A-A4EFE4D91A2A}" srcOrd="0" destOrd="0" presId="urn:microsoft.com/office/officeart/2009/3/layout/HorizontalOrganizationChart"/>
    <dgm:cxn modelId="{8DECAE85-0721-4019-9DA8-D9C93F59D2E8}" type="presParOf" srcId="{EA2B63E4-0251-4EE0-A731-2D8EFFCA8371}" destId="{DC99DE49-8756-4A47-A63F-56B25EE04F23}" srcOrd="1" destOrd="0" presId="urn:microsoft.com/office/officeart/2009/3/layout/HorizontalOrganizationChart"/>
    <dgm:cxn modelId="{C18EEF0A-373C-4741-ADC8-B3407E663EA5}" type="presParOf" srcId="{A7C89F81-FEA9-4084-B6FF-BC9414358FFC}" destId="{68465220-63B7-497D-A9A9-FAE6A41E4A2F}" srcOrd="1" destOrd="0" presId="urn:microsoft.com/office/officeart/2009/3/layout/HorizontalOrganizationChart"/>
    <dgm:cxn modelId="{D4DBEA8A-E29A-4053-86F8-0500F6400F05}" type="presParOf" srcId="{A7C89F81-FEA9-4084-B6FF-BC9414358FFC}" destId="{9BC54625-BF50-47C3-B41A-E92022A2453B}" srcOrd="2" destOrd="0" presId="urn:microsoft.com/office/officeart/2009/3/layout/HorizontalOrganizationChart"/>
    <dgm:cxn modelId="{25F20C8D-CD25-49FC-A92B-B4E0D5125DA2}" type="presParOf" srcId="{508F49A6-C053-4444-9490-5356F351A438}" destId="{E80D6C6A-022E-47CA-87EF-BE6828A192EC}" srcOrd="2" destOrd="0" presId="urn:microsoft.com/office/officeart/2009/3/layout/HorizontalOrganizationChart"/>
    <dgm:cxn modelId="{7F0FDFCE-546D-4920-AB0E-12373BDD7618}" type="presParOf" srcId="{B36525F9-689C-4AC5-BA80-3543F06756C1}" destId="{7A3013C6-D892-40A5-89A2-F97A575AFC47}" srcOrd="2" destOrd="0" presId="urn:microsoft.com/office/officeart/2009/3/layout/HorizontalOrganizationChart"/>
    <dgm:cxn modelId="{4FCC702F-1021-4192-AD61-306E2593CB71}" type="presParOf" srcId="{B36525F9-689C-4AC5-BA80-3543F06756C1}" destId="{193A5C98-9230-468C-8AF9-76139181BBAA}" srcOrd="3" destOrd="0" presId="urn:microsoft.com/office/officeart/2009/3/layout/HorizontalOrganizationChart"/>
    <dgm:cxn modelId="{C987F2AC-911A-4938-8123-977E4A87DDD9}" type="presParOf" srcId="{193A5C98-9230-468C-8AF9-76139181BBAA}" destId="{FC4C74A4-AFF8-425A-B40F-0CD1D0DFD135}" srcOrd="0" destOrd="0" presId="urn:microsoft.com/office/officeart/2009/3/layout/HorizontalOrganizationChart"/>
    <dgm:cxn modelId="{7713C826-95C5-4920-A73F-6D88CAA5ED04}" type="presParOf" srcId="{FC4C74A4-AFF8-425A-B40F-0CD1D0DFD135}" destId="{96BFFC4B-927D-4485-8CE4-2DF2BA4EFC6D}" srcOrd="0" destOrd="0" presId="urn:microsoft.com/office/officeart/2009/3/layout/HorizontalOrganizationChart"/>
    <dgm:cxn modelId="{D977288B-9106-400E-98BE-AD17EC85270A}" type="presParOf" srcId="{FC4C74A4-AFF8-425A-B40F-0CD1D0DFD135}" destId="{EA3F468E-F655-4C9F-9DE6-94B4E7A1CF12}" srcOrd="1" destOrd="0" presId="urn:microsoft.com/office/officeart/2009/3/layout/HorizontalOrganizationChart"/>
    <dgm:cxn modelId="{D700CB56-2A5B-4B3D-B2FE-443F3EE5AC53}" type="presParOf" srcId="{193A5C98-9230-468C-8AF9-76139181BBAA}" destId="{AF1120C4-1924-4646-921E-B3200AE789DB}" srcOrd="1" destOrd="0" presId="urn:microsoft.com/office/officeart/2009/3/layout/HorizontalOrganizationChart"/>
    <dgm:cxn modelId="{F7170A3B-99C7-4D06-80EB-77DC31D90470}" type="presParOf" srcId="{AF1120C4-1924-4646-921E-B3200AE789DB}" destId="{66E7C28C-D062-4E01-A889-966351F9F8FB}" srcOrd="0" destOrd="0" presId="urn:microsoft.com/office/officeart/2009/3/layout/HorizontalOrganizationChart"/>
    <dgm:cxn modelId="{54E9B346-85FB-4924-AC5E-6A749245CDE2}" type="presParOf" srcId="{AF1120C4-1924-4646-921E-B3200AE789DB}" destId="{6623A121-79FD-41D5-8E34-DF477F2C854F}" srcOrd="1" destOrd="0" presId="urn:microsoft.com/office/officeart/2009/3/layout/HorizontalOrganizationChart"/>
    <dgm:cxn modelId="{4C12E371-4717-4ABF-950C-588F79C85D8E}" type="presParOf" srcId="{6623A121-79FD-41D5-8E34-DF477F2C854F}" destId="{6252CB8D-E350-45D4-BEC2-CEF9539AA2E9}" srcOrd="0" destOrd="0" presId="urn:microsoft.com/office/officeart/2009/3/layout/HorizontalOrganizationChart"/>
    <dgm:cxn modelId="{ED6232B4-4FC1-48A1-A1D8-17953DE31E8B}" type="presParOf" srcId="{6252CB8D-E350-45D4-BEC2-CEF9539AA2E9}" destId="{CB0FE840-6D16-4A1E-A907-91DB0979C869}" srcOrd="0" destOrd="0" presId="urn:microsoft.com/office/officeart/2009/3/layout/HorizontalOrganizationChart"/>
    <dgm:cxn modelId="{40862AFC-F623-4157-BF24-8EB0413D33A3}" type="presParOf" srcId="{6252CB8D-E350-45D4-BEC2-CEF9539AA2E9}" destId="{1D2408B6-B2FD-4271-9818-54AD8F6D4040}" srcOrd="1" destOrd="0" presId="urn:microsoft.com/office/officeart/2009/3/layout/HorizontalOrganizationChart"/>
    <dgm:cxn modelId="{BA880EF4-8E21-4B81-A83A-0B404FA22FD2}" type="presParOf" srcId="{6623A121-79FD-41D5-8E34-DF477F2C854F}" destId="{B47DEC0E-6AC1-48DD-B18E-2992575A2F4E}" srcOrd="1" destOrd="0" presId="urn:microsoft.com/office/officeart/2009/3/layout/HorizontalOrganizationChart"/>
    <dgm:cxn modelId="{C4E66870-F05A-48AF-B00D-1E3936D5D392}" type="presParOf" srcId="{6623A121-79FD-41D5-8E34-DF477F2C854F}" destId="{9D5CF9D2-EEFC-48A1-9EC4-F2846FCC34B7}" srcOrd="2" destOrd="0" presId="urn:microsoft.com/office/officeart/2009/3/layout/HorizontalOrganizationChart"/>
    <dgm:cxn modelId="{0E55DD34-3881-42EA-AC8F-2743A8249FED}" type="presParOf" srcId="{AF1120C4-1924-4646-921E-B3200AE789DB}" destId="{77C74DB0-F0C8-4033-B4C8-A673AF8968E9}" srcOrd="2" destOrd="0" presId="urn:microsoft.com/office/officeart/2009/3/layout/HorizontalOrganizationChart"/>
    <dgm:cxn modelId="{98C57598-3266-4037-BB7A-1130CF55A675}" type="presParOf" srcId="{AF1120C4-1924-4646-921E-B3200AE789DB}" destId="{F19659F1-0103-4973-B828-95B1DBCD7DD2}" srcOrd="3" destOrd="0" presId="urn:microsoft.com/office/officeart/2009/3/layout/HorizontalOrganizationChart"/>
    <dgm:cxn modelId="{59D07327-2434-444D-9103-FF2A8A6D9E23}" type="presParOf" srcId="{F19659F1-0103-4973-B828-95B1DBCD7DD2}" destId="{20A0F59E-0B3D-4588-A986-CB4C3EBF8AB6}" srcOrd="0" destOrd="0" presId="urn:microsoft.com/office/officeart/2009/3/layout/HorizontalOrganizationChart"/>
    <dgm:cxn modelId="{F3818F6F-0C24-4F5F-B63B-474A92679D4C}" type="presParOf" srcId="{20A0F59E-0B3D-4588-A986-CB4C3EBF8AB6}" destId="{7EB50322-5B75-4645-B613-64B63ABB63B5}" srcOrd="0" destOrd="0" presId="urn:microsoft.com/office/officeart/2009/3/layout/HorizontalOrganizationChart"/>
    <dgm:cxn modelId="{4BDE0CEA-FA6A-446F-AA0B-2F7C0945AF25}" type="presParOf" srcId="{20A0F59E-0B3D-4588-A986-CB4C3EBF8AB6}" destId="{09118883-D744-4C00-8FF7-DC93401946FD}" srcOrd="1" destOrd="0" presId="urn:microsoft.com/office/officeart/2009/3/layout/HorizontalOrganizationChart"/>
    <dgm:cxn modelId="{7918312E-5B71-4BD4-917F-77A2DDB2145B}" type="presParOf" srcId="{F19659F1-0103-4973-B828-95B1DBCD7DD2}" destId="{B023EC05-C5B5-44E1-8887-D49AD924881A}" srcOrd="1" destOrd="0" presId="urn:microsoft.com/office/officeart/2009/3/layout/HorizontalOrganizationChart"/>
    <dgm:cxn modelId="{A029F7BB-BBCD-4820-80B4-DAE54979AB34}" type="presParOf" srcId="{F19659F1-0103-4973-B828-95B1DBCD7DD2}" destId="{7EA2F36D-6CBC-4885-8E53-3BE7C4D87732}" srcOrd="2" destOrd="0" presId="urn:microsoft.com/office/officeart/2009/3/layout/HorizontalOrganizationChart"/>
    <dgm:cxn modelId="{40EBD6A3-762A-47F1-B1D5-8021DF471CD7}" type="presParOf" srcId="{AF1120C4-1924-4646-921E-B3200AE789DB}" destId="{2112910A-B1C5-4E54-95FC-86B88063BB9C}" srcOrd="4" destOrd="0" presId="urn:microsoft.com/office/officeart/2009/3/layout/HorizontalOrganizationChart"/>
    <dgm:cxn modelId="{4627CF1E-BF25-46FE-A0E0-DB1842A7DCF3}" type="presParOf" srcId="{AF1120C4-1924-4646-921E-B3200AE789DB}" destId="{3289FAFA-3163-4A0E-844B-616D6D656655}" srcOrd="5" destOrd="0" presId="urn:microsoft.com/office/officeart/2009/3/layout/HorizontalOrganizationChart"/>
    <dgm:cxn modelId="{95B6E0CD-1DE1-4B8F-84AD-64C85601366F}" type="presParOf" srcId="{3289FAFA-3163-4A0E-844B-616D6D656655}" destId="{7F2BEAB8-6B98-4080-A2B6-38564DCFF299}" srcOrd="0" destOrd="0" presId="urn:microsoft.com/office/officeart/2009/3/layout/HorizontalOrganizationChart"/>
    <dgm:cxn modelId="{55CFA227-A1F0-4BC9-99AC-B76BD17F93E7}" type="presParOf" srcId="{7F2BEAB8-6B98-4080-A2B6-38564DCFF299}" destId="{FCD3BB24-2670-44C8-AFDE-D7DB63D91D50}" srcOrd="0" destOrd="0" presId="urn:microsoft.com/office/officeart/2009/3/layout/HorizontalOrganizationChart"/>
    <dgm:cxn modelId="{913A845E-406D-45F5-A161-FC3C2A927695}" type="presParOf" srcId="{7F2BEAB8-6B98-4080-A2B6-38564DCFF299}" destId="{96E65038-7DE2-45E1-A721-8657BAB9150E}" srcOrd="1" destOrd="0" presId="urn:microsoft.com/office/officeart/2009/3/layout/HorizontalOrganizationChart"/>
    <dgm:cxn modelId="{A8628721-C40D-4E09-83F5-33C93C604EAA}" type="presParOf" srcId="{3289FAFA-3163-4A0E-844B-616D6D656655}" destId="{6012AAA4-645F-46D9-93A0-60341D306CCC}" srcOrd="1" destOrd="0" presId="urn:microsoft.com/office/officeart/2009/3/layout/HorizontalOrganizationChart"/>
    <dgm:cxn modelId="{A1B105CD-C8EF-4EF6-9E8C-F4D6F4E5D2DD}" type="presParOf" srcId="{3289FAFA-3163-4A0E-844B-616D6D656655}" destId="{04869BDD-EE4A-4DF8-9E6A-095C3A64979C}" srcOrd="2" destOrd="0" presId="urn:microsoft.com/office/officeart/2009/3/layout/HorizontalOrganizationChart"/>
    <dgm:cxn modelId="{7FEAEFE9-A266-43E3-B4E8-4E57F5CD3C7D}" type="presParOf" srcId="{193A5C98-9230-468C-8AF9-76139181BBAA}" destId="{AC1FE452-CBBB-4FC5-9E46-7C54D9FCA246}" srcOrd="2" destOrd="0" presId="urn:microsoft.com/office/officeart/2009/3/layout/HorizontalOrganizationChart"/>
    <dgm:cxn modelId="{EBE25979-F472-487E-A22F-EA0FA81DDAE7}" type="presParOf" srcId="{83E2DD19-7C4D-43CD-BA5E-877165DD1019}" destId="{AED8482A-E6DE-483F-9844-45DE4D574C9F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07AE9E-11EC-4207-AF3B-CB87F260DDFF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389991-08AB-4B5C-A8CE-E550D7EAEAFD}">
      <dgm:prSet phldrT="[Text]"/>
      <dgm:spPr/>
      <dgm:t>
        <a:bodyPr/>
        <a:lstStyle/>
        <a:p>
          <a:r>
            <a:rPr lang="en-US" dirty="0" smtClean="0"/>
            <a:t>2016-2020 </a:t>
          </a:r>
          <a:br>
            <a:rPr lang="en-US" dirty="0" smtClean="0"/>
          </a:br>
          <a:r>
            <a:rPr lang="en-US" dirty="0" smtClean="0"/>
            <a:t>[31</a:t>
          </a:r>
          <a:r>
            <a:rPr lang="en-US" baseline="30000" dirty="0" smtClean="0"/>
            <a:t>st</a:t>
          </a:r>
          <a:r>
            <a:rPr lang="en-US" dirty="0" smtClean="0"/>
            <a:t>March 2021]</a:t>
          </a:r>
          <a:endParaRPr lang="en-US" dirty="0"/>
        </a:p>
      </dgm:t>
    </dgm:pt>
    <dgm:pt modelId="{96DF5AB3-69CB-450F-89D7-D40C587BB58E}" type="parTrans" cxnId="{8F8F2108-2429-4B7E-9A9A-01D4474E4A1F}">
      <dgm:prSet/>
      <dgm:spPr/>
      <dgm:t>
        <a:bodyPr/>
        <a:lstStyle/>
        <a:p>
          <a:endParaRPr lang="en-US"/>
        </a:p>
      </dgm:t>
    </dgm:pt>
    <dgm:pt modelId="{7D310C46-69DE-473A-9FF0-2D9BE48A5EA9}" type="sibTrans" cxnId="{8F8F2108-2429-4B7E-9A9A-01D4474E4A1F}">
      <dgm:prSet/>
      <dgm:spPr/>
      <dgm:t>
        <a:bodyPr/>
        <a:lstStyle/>
        <a:p>
          <a:endParaRPr lang="en-US"/>
        </a:p>
      </dgm:t>
    </dgm:pt>
    <dgm:pt modelId="{E265D943-FF8E-4511-ABDC-D412FEBC94B5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2%</a:t>
          </a:r>
          <a:endParaRPr lang="en-US" dirty="0"/>
        </a:p>
      </dgm:t>
    </dgm:pt>
    <dgm:pt modelId="{49174135-21CB-4A9B-9506-CA4CA0BB1C46}" type="parTrans" cxnId="{1D0D15E9-B23C-4588-B6B7-41D49CCA8622}">
      <dgm:prSet/>
      <dgm:spPr/>
      <dgm:t>
        <a:bodyPr/>
        <a:lstStyle/>
        <a:p>
          <a:endParaRPr lang="en-US"/>
        </a:p>
      </dgm:t>
    </dgm:pt>
    <dgm:pt modelId="{9CA5BA96-F918-4A48-A3FF-E23B55E084C8}" type="sibTrans" cxnId="{1D0D15E9-B23C-4588-B6B7-41D49CCA8622}">
      <dgm:prSet/>
      <dgm:spPr/>
      <dgm:t>
        <a:bodyPr/>
        <a:lstStyle/>
        <a:p>
          <a:endParaRPr lang="en-US"/>
        </a:p>
      </dgm:t>
    </dgm:pt>
    <dgm:pt modelId="{84C56AE5-BF20-452E-AF15-4505DAF658F1}">
      <dgm:prSet phldrT="[Text]"/>
      <dgm:spPr/>
      <dgm:t>
        <a:bodyPr/>
        <a:lstStyle/>
        <a:p>
          <a:r>
            <a:rPr lang="en-US" dirty="0" smtClean="0"/>
            <a:t>4%</a:t>
          </a:r>
          <a:endParaRPr lang="en-US" dirty="0"/>
        </a:p>
      </dgm:t>
    </dgm:pt>
    <dgm:pt modelId="{404883F3-DFBF-4E8C-BFCA-DCBA87F09F70}" type="parTrans" cxnId="{C8353712-8136-49ED-AB20-786299DC6390}">
      <dgm:prSet/>
      <dgm:spPr/>
      <dgm:t>
        <a:bodyPr/>
        <a:lstStyle/>
        <a:p>
          <a:endParaRPr lang="en-US"/>
        </a:p>
      </dgm:t>
    </dgm:pt>
    <dgm:pt modelId="{A91B472F-F839-4F4B-9D74-D8EF5EC54218}" type="sibTrans" cxnId="{C8353712-8136-49ED-AB20-786299DC6390}">
      <dgm:prSet/>
      <dgm:spPr/>
      <dgm:t>
        <a:bodyPr/>
        <a:lstStyle/>
        <a:p>
          <a:endParaRPr lang="en-US"/>
        </a:p>
      </dgm:t>
    </dgm:pt>
    <dgm:pt modelId="{65CC97BC-81E3-443B-A35C-E705FAD1F535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6%</a:t>
          </a:r>
          <a:endParaRPr lang="en-US" dirty="0"/>
        </a:p>
      </dgm:t>
    </dgm:pt>
    <dgm:pt modelId="{8AE4328D-0FB2-401A-B8C2-F01473A5076C}" type="parTrans" cxnId="{9283DBB7-2BD6-4D28-BCA6-174E59526493}">
      <dgm:prSet/>
      <dgm:spPr/>
      <dgm:t>
        <a:bodyPr/>
        <a:lstStyle/>
        <a:p>
          <a:endParaRPr lang="en-US"/>
        </a:p>
      </dgm:t>
    </dgm:pt>
    <dgm:pt modelId="{65FEA182-F0C1-46A3-A239-C15ECF321484}" type="sibTrans" cxnId="{9283DBB7-2BD6-4D28-BCA6-174E59526493}">
      <dgm:prSet/>
      <dgm:spPr/>
      <dgm:t>
        <a:bodyPr/>
        <a:lstStyle/>
        <a:p>
          <a:endParaRPr lang="en-US"/>
        </a:p>
      </dgm:t>
    </dgm:pt>
    <dgm:pt modelId="{FED246DE-BA26-47ED-9827-BA9168921CAA}" type="pres">
      <dgm:prSet presAssocID="{A907AE9E-11EC-4207-AF3B-CB87F260DDF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7B26C14-D3D0-444E-B609-139D61775D33}" type="pres">
      <dgm:prSet presAssocID="{FE389991-08AB-4B5C-A8CE-E550D7EAEAFD}" presName="vertOne" presStyleCnt="0"/>
      <dgm:spPr/>
    </dgm:pt>
    <dgm:pt modelId="{A37CAACD-0240-44E7-99AE-5EE644DA506A}" type="pres">
      <dgm:prSet presAssocID="{FE389991-08AB-4B5C-A8CE-E550D7EAEAFD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D32939-29D5-4390-AA4D-426175CC35E9}" type="pres">
      <dgm:prSet presAssocID="{FE389991-08AB-4B5C-A8CE-E550D7EAEAFD}" presName="parTransOne" presStyleCnt="0"/>
      <dgm:spPr/>
    </dgm:pt>
    <dgm:pt modelId="{817589C7-7CDD-4AEB-A9D2-82D24F7F5BBB}" type="pres">
      <dgm:prSet presAssocID="{FE389991-08AB-4B5C-A8CE-E550D7EAEAFD}" presName="horzOne" presStyleCnt="0"/>
      <dgm:spPr/>
    </dgm:pt>
    <dgm:pt modelId="{9CE2842C-5CDD-4FDD-B4F1-D6FDCF098176}" type="pres">
      <dgm:prSet presAssocID="{E265D943-FF8E-4511-ABDC-D412FEBC94B5}" presName="vertTwo" presStyleCnt="0"/>
      <dgm:spPr/>
    </dgm:pt>
    <dgm:pt modelId="{C91BB5C6-D2ED-45EE-95B1-78D7B71077FF}" type="pres">
      <dgm:prSet presAssocID="{E265D943-FF8E-4511-ABDC-D412FEBC94B5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966056-8973-4C28-A34D-22045E1E21C8}" type="pres">
      <dgm:prSet presAssocID="{E265D943-FF8E-4511-ABDC-D412FEBC94B5}" presName="horzTwo" presStyleCnt="0"/>
      <dgm:spPr/>
    </dgm:pt>
    <dgm:pt modelId="{7D607E1C-D2C9-45F5-98DD-06C603F92FC6}" type="pres">
      <dgm:prSet presAssocID="{9CA5BA96-F918-4A48-A3FF-E23B55E084C8}" presName="sibSpaceTwo" presStyleCnt="0"/>
      <dgm:spPr/>
    </dgm:pt>
    <dgm:pt modelId="{8C488769-23DE-4171-BC47-F342E7BFC784}" type="pres">
      <dgm:prSet presAssocID="{84C56AE5-BF20-452E-AF15-4505DAF658F1}" presName="vertTwo" presStyleCnt="0"/>
      <dgm:spPr/>
    </dgm:pt>
    <dgm:pt modelId="{92995ADA-0F1D-4522-BED7-794CF510FF63}" type="pres">
      <dgm:prSet presAssocID="{84C56AE5-BF20-452E-AF15-4505DAF658F1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5E167B-0510-4B2E-B1EA-573878C05801}" type="pres">
      <dgm:prSet presAssocID="{84C56AE5-BF20-452E-AF15-4505DAF658F1}" presName="horzTwo" presStyleCnt="0"/>
      <dgm:spPr/>
    </dgm:pt>
    <dgm:pt modelId="{448A4349-E039-4BB3-8F7D-61C73B023CD3}" type="pres">
      <dgm:prSet presAssocID="{A91B472F-F839-4F4B-9D74-D8EF5EC54218}" presName="sibSpaceTwo" presStyleCnt="0"/>
      <dgm:spPr/>
    </dgm:pt>
    <dgm:pt modelId="{4F69BBC9-BDF8-41F7-A179-08E23BEF7E4E}" type="pres">
      <dgm:prSet presAssocID="{65CC97BC-81E3-443B-A35C-E705FAD1F535}" presName="vertTwo" presStyleCnt="0"/>
      <dgm:spPr/>
    </dgm:pt>
    <dgm:pt modelId="{F8E0F3EF-76CA-4A96-B52F-980E2F54DB9A}" type="pres">
      <dgm:prSet presAssocID="{65CC97BC-81E3-443B-A35C-E705FAD1F53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A3D143-5979-4E06-A54C-6F8BE60227EE}" type="pres">
      <dgm:prSet presAssocID="{65CC97BC-81E3-443B-A35C-E705FAD1F535}" presName="horzTwo" presStyleCnt="0"/>
      <dgm:spPr/>
    </dgm:pt>
  </dgm:ptLst>
  <dgm:cxnLst>
    <dgm:cxn modelId="{B2C0CB49-E32C-40FD-8CB0-3B1461E24974}" type="presOf" srcId="{65CC97BC-81E3-443B-A35C-E705FAD1F535}" destId="{F8E0F3EF-76CA-4A96-B52F-980E2F54DB9A}" srcOrd="0" destOrd="0" presId="urn:microsoft.com/office/officeart/2005/8/layout/hierarchy4"/>
    <dgm:cxn modelId="{7C8C0361-582D-4B04-8D4A-544E77422428}" type="presOf" srcId="{84C56AE5-BF20-452E-AF15-4505DAF658F1}" destId="{92995ADA-0F1D-4522-BED7-794CF510FF63}" srcOrd="0" destOrd="0" presId="urn:microsoft.com/office/officeart/2005/8/layout/hierarchy4"/>
    <dgm:cxn modelId="{9283DBB7-2BD6-4D28-BCA6-174E59526493}" srcId="{FE389991-08AB-4B5C-A8CE-E550D7EAEAFD}" destId="{65CC97BC-81E3-443B-A35C-E705FAD1F535}" srcOrd="2" destOrd="0" parTransId="{8AE4328D-0FB2-401A-B8C2-F01473A5076C}" sibTransId="{65FEA182-F0C1-46A3-A239-C15ECF321484}"/>
    <dgm:cxn modelId="{1D0D15E9-B23C-4588-B6B7-41D49CCA8622}" srcId="{FE389991-08AB-4B5C-A8CE-E550D7EAEAFD}" destId="{E265D943-FF8E-4511-ABDC-D412FEBC94B5}" srcOrd="0" destOrd="0" parTransId="{49174135-21CB-4A9B-9506-CA4CA0BB1C46}" sibTransId="{9CA5BA96-F918-4A48-A3FF-E23B55E084C8}"/>
    <dgm:cxn modelId="{8F8F2108-2429-4B7E-9A9A-01D4474E4A1F}" srcId="{A907AE9E-11EC-4207-AF3B-CB87F260DDFF}" destId="{FE389991-08AB-4B5C-A8CE-E550D7EAEAFD}" srcOrd="0" destOrd="0" parTransId="{96DF5AB3-69CB-450F-89D7-D40C587BB58E}" sibTransId="{7D310C46-69DE-473A-9FF0-2D9BE48A5EA9}"/>
    <dgm:cxn modelId="{59A49442-0B0C-418E-988B-9E1C5C282AFE}" type="presOf" srcId="{A907AE9E-11EC-4207-AF3B-CB87F260DDFF}" destId="{FED246DE-BA26-47ED-9827-BA9168921CAA}" srcOrd="0" destOrd="0" presId="urn:microsoft.com/office/officeart/2005/8/layout/hierarchy4"/>
    <dgm:cxn modelId="{82E6CAF6-A829-46E9-9A5F-FC35C7A2C429}" type="presOf" srcId="{E265D943-FF8E-4511-ABDC-D412FEBC94B5}" destId="{C91BB5C6-D2ED-45EE-95B1-78D7B71077FF}" srcOrd="0" destOrd="0" presId="urn:microsoft.com/office/officeart/2005/8/layout/hierarchy4"/>
    <dgm:cxn modelId="{C8353712-8136-49ED-AB20-786299DC6390}" srcId="{FE389991-08AB-4B5C-A8CE-E550D7EAEAFD}" destId="{84C56AE5-BF20-452E-AF15-4505DAF658F1}" srcOrd="1" destOrd="0" parTransId="{404883F3-DFBF-4E8C-BFCA-DCBA87F09F70}" sibTransId="{A91B472F-F839-4F4B-9D74-D8EF5EC54218}"/>
    <dgm:cxn modelId="{3A79C0DA-8A19-402F-B2AD-223985EE658C}" type="presOf" srcId="{FE389991-08AB-4B5C-A8CE-E550D7EAEAFD}" destId="{A37CAACD-0240-44E7-99AE-5EE644DA506A}" srcOrd="0" destOrd="0" presId="urn:microsoft.com/office/officeart/2005/8/layout/hierarchy4"/>
    <dgm:cxn modelId="{AC825949-8921-4967-8432-0A0DA184D457}" type="presParOf" srcId="{FED246DE-BA26-47ED-9827-BA9168921CAA}" destId="{57B26C14-D3D0-444E-B609-139D61775D33}" srcOrd="0" destOrd="0" presId="urn:microsoft.com/office/officeart/2005/8/layout/hierarchy4"/>
    <dgm:cxn modelId="{F3D1CA39-A56C-46E4-9F43-0C191C6D87DC}" type="presParOf" srcId="{57B26C14-D3D0-444E-B609-139D61775D33}" destId="{A37CAACD-0240-44E7-99AE-5EE644DA506A}" srcOrd="0" destOrd="0" presId="urn:microsoft.com/office/officeart/2005/8/layout/hierarchy4"/>
    <dgm:cxn modelId="{B3FD811E-A051-48C1-86EC-0F9ED2F0F67F}" type="presParOf" srcId="{57B26C14-D3D0-444E-B609-139D61775D33}" destId="{2DD32939-29D5-4390-AA4D-426175CC35E9}" srcOrd="1" destOrd="0" presId="urn:microsoft.com/office/officeart/2005/8/layout/hierarchy4"/>
    <dgm:cxn modelId="{CD75F828-24D8-4EA8-AD68-38A497D9760F}" type="presParOf" srcId="{57B26C14-D3D0-444E-B609-139D61775D33}" destId="{817589C7-7CDD-4AEB-A9D2-82D24F7F5BBB}" srcOrd="2" destOrd="0" presId="urn:microsoft.com/office/officeart/2005/8/layout/hierarchy4"/>
    <dgm:cxn modelId="{F27F75AF-8863-454C-A60A-9B21C33F7BA4}" type="presParOf" srcId="{817589C7-7CDD-4AEB-A9D2-82D24F7F5BBB}" destId="{9CE2842C-5CDD-4FDD-B4F1-D6FDCF098176}" srcOrd="0" destOrd="0" presId="urn:microsoft.com/office/officeart/2005/8/layout/hierarchy4"/>
    <dgm:cxn modelId="{214CEA4A-7879-4271-AC12-A6CED895CF21}" type="presParOf" srcId="{9CE2842C-5CDD-4FDD-B4F1-D6FDCF098176}" destId="{C91BB5C6-D2ED-45EE-95B1-78D7B71077FF}" srcOrd="0" destOrd="0" presId="urn:microsoft.com/office/officeart/2005/8/layout/hierarchy4"/>
    <dgm:cxn modelId="{614359C1-7E4C-4BB1-AF82-286264272ADD}" type="presParOf" srcId="{9CE2842C-5CDD-4FDD-B4F1-D6FDCF098176}" destId="{8E966056-8973-4C28-A34D-22045E1E21C8}" srcOrd="1" destOrd="0" presId="urn:microsoft.com/office/officeart/2005/8/layout/hierarchy4"/>
    <dgm:cxn modelId="{E0ADE3E6-96E0-4B7E-882B-1DC84E6DBAC6}" type="presParOf" srcId="{817589C7-7CDD-4AEB-A9D2-82D24F7F5BBB}" destId="{7D607E1C-D2C9-45F5-98DD-06C603F92FC6}" srcOrd="1" destOrd="0" presId="urn:microsoft.com/office/officeart/2005/8/layout/hierarchy4"/>
    <dgm:cxn modelId="{6A232093-65B8-4EF6-AED8-700AAAD134F0}" type="presParOf" srcId="{817589C7-7CDD-4AEB-A9D2-82D24F7F5BBB}" destId="{8C488769-23DE-4171-BC47-F342E7BFC784}" srcOrd="2" destOrd="0" presId="urn:microsoft.com/office/officeart/2005/8/layout/hierarchy4"/>
    <dgm:cxn modelId="{591F013B-DB0F-4B58-A102-D75BFA360833}" type="presParOf" srcId="{8C488769-23DE-4171-BC47-F342E7BFC784}" destId="{92995ADA-0F1D-4522-BED7-794CF510FF63}" srcOrd="0" destOrd="0" presId="urn:microsoft.com/office/officeart/2005/8/layout/hierarchy4"/>
    <dgm:cxn modelId="{E4200F0C-EC93-4291-8F7F-9BD54568CA19}" type="presParOf" srcId="{8C488769-23DE-4171-BC47-F342E7BFC784}" destId="{7D5E167B-0510-4B2E-B1EA-573878C05801}" srcOrd="1" destOrd="0" presId="urn:microsoft.com/office/officeart/2005/8/layout/hierarchy4"/>
    <dgm:cxn modelId="{4B5CD6AA-0F06-4892-AE42-C23E755BCF79}" type="presParOf" srcId="{817589C7-7CDD-4AEB-A9D2-82D24F7F5BBB}" destId="{448A4349-E039-4BB3-8F7D-61C73B023CD3}" srcOrd="3" destOrd="0" presId="urn:microsoft.com/office/officeart/2005/8/layout/hierarchy4"/>
    <dgm:cxn modelId="{12D3AE58-345E-4BC6-ADB9-4219305B4271}" type="presParOf" srcId="{817589C7-7CDD-4AEB-A9D2-82D24F7F5BBB}" destId="{4F69BBC9-BDF8-41F7-A179-08E23BEF7E4E}" srcOrd="4" destOrd="0" presId="urn:microsoft.com/office/officeart/2005/8/layout/hierarchy4"/>
    <dgm:cxn modelId="{BD90F053-2C7D-47C3-8AA9-3645C38BFEBF}" type="presParOf" srcId="{4F69BBC9-BDF8-41F7-A179-08E23BEF7E4E}" destId="{F8E0F3EF-76CA-4A96-B52F-980E2F54DB9A}" srcOrd="0" destOrd="0" presId="urn:microsoft.com/office/officeart/2005/8/layout/hierarchy4"/>
    <dgm:cxn modelId="{8D4B672E-B56E-47BA-A46F-5E1EED22643A}" type="presParOf" srcId="{4F69BBC9-BDF8-41F7-A179-08E23BEF7E4E}" destId="{74A3D143-5979-4E06-A54C-6F8BE60227E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F4FEBB-920A-4228-AD31-D8A25016521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FEBB0-9DBB-454E-A489-CEDBE28E3702}">
      <dgm:prSet phldrT="[Text]"/>
      <dgm:spPr/>
      <dgm:t>
        <a:bodyPr/>
        <a:lstStyle/>
        <a:p>
          <a:r>
            <a:rPr lang="en-US" dirty="0" smtClean="0"/>
            <a:t>Combat</a:t>
          </a:r>
          <a:endParaRPr lang="en-US" dirty="0"/>
        </a:p>
      </dgm:t>
    </dgm:pt>
    <dgm:pt modelId="{01B12097-7A20-4B14-89E3-6FDF175C23D9}" type="parTrans" cxnId="{19E10945-E585-401F-8DE7-5CF0C160790F}">
      <dgm:prSet/>
      <dgm:spPr/>
      <dgm:t>
        <a:bodyPr/>
        <a:lstStyle/>
        <a:p>
          <a:endParaRPr lang="en-US"/>
        </a:p>
      </dgm:t>
    </dgm:pt>
    <dgm:pt modelId="{1E3478A4-7490-4F73-8912-E2D8226680C8}" type="sibTrans" cxnId="{19E10945-E585-401F-8DE7-5CF0C160790F}">
      <dgm:prSet/>
      <dgm:spPr/>
      <dgm:t>
        <a:bodyPr/>
        <a:lstStyle/>
        <a:p>
          <a:endParaRPr lang="en-US"/>
        </a:p>
      </dgm:t>
    </dgm:pt>
    <dgm:pt modelId="{3B4D8C63-B9C7-4236-8AA2-7AD84F4537AD}">
      <dgm:prSet phldrT="[Text]"/>
      <dgm:spPr/>
      <dgm:t>
        <a:bodyPr/>
        <a:lstStyle/>
        <a:p>
          <a:r>
            <a:rPr lang="en-US" dirty="0" smtClean="0"/>
            <a:t>CRR/SLR</a:t>
          </a:r>
          <a:endParaRPr lang="en-US" dirty="0"/>
        </a:p>
      </dgm:t>
    </dgm:pt>
    <dgm:pt modelId="{F5646B9B-6267-433B-A898-E85F6DEF1342}" type="parTrans" cxnId="{ECBBF5AE-57BC-4686-A954-FCA85B0222E4}">
      <dgm:prSet/>
      <dgm:spPr/>
      <dgm:t>
        <a:bodyPr/>
        <a:lstStyle/>
        <a:p>
          <a:endParaRPr lang="en-US"/>
        </a:p>
      </dgm:t>
    </dgm:pt>
    <dgm:pt modelId="{71BEEA59-2B3D-4500-9311-8CF6B2FBAA5D}" type="sibTrans" cxnId="{ECBBF5AE-57BC-4686-A954-FCA85B0222E4}">
      <dgm:prSet/>
      <dgm:spPr/>
      <dgm:t>
        <a:bodyPr/>
        <a:lstStyle/>
        <a:p>
          <a:endParaRPr lang="en-US"/>
        </a:p>
      </dgm:t>
    </dgm:pt>
    <dgm:pt modelId="{AED4B576-4433-4A7C-8ABC-9E13D7D63F07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▼</a:t>
          </a:r>
          <a:endParaRPr lang="en-US" dirty="0"/>
        </a:p>
      </dgm:t>
    </dgm:pt>
    <dgm:pt modelId="{FF80A164-C089-4E02-AE88-5A0F94F6AD0C}" type="parTrans" cxnId="{D1107137-7265-48C9-919C-B7AED0788330}">
      <dgm:prSet/>
      <dgm:spPr/>
      <dgm:t>
        <a:bodyPr/>
        <a:lstStyle/>
        <a:p>
          <a:endParaRPr lang="en-US"/>
        </a:p>
      </dgm:t>
    </dgm:pt>
    <dgm:pt modelId="{450E2B64-5653-400C-9849-F5324FA88AEB}" type="sibTrans" cxnId="{D1107137-7265-48C9-919C-B7AED0788330}">
      <dgm:prSet/>
      <dgm:spPr/>
      <dgm:t>
        <a:bodyPr/>
        <a:lstStyle/>
        <a:p>
          <a:endParaRPr lang="en-US"/>
        </a:p>
      </dgm:t>
    </dgm:pt>
    <dgm:pt modelId="{7E80D0C8-2816-4EDD-ABE0-31E7F154FFB1}">
      <dgm:prSet phldrT="[Text]"/>
      <dgm:spPr/>
      <dgm:t>
        <a:bodyPr/>
        <a:lstStyle/>
        <a:p>
          <a:r>
            <a:rPr lang="en-US" dirty="0" smtClean="0"/>
            <a:t>Inflation</a:t>
          </a:r>
          <a:endParaRPr lang="en-US" dirty="0"/>
        </a:p>
      </dgm:t>
    </dgm:pt>
    <dgm:pt modelId="{0261F9EE-DDC2-4A1D-A617-F309F0C6E340}" type="parTrans" cxnId="{34F1F72D-F2AA-4AE8-9D07-B7D58A6D2BEE}">
      <dgm:prSet/>
      <dgm:spPr/>
      <dgm:t>
        <a:bodyPr/>
        <a:lstStyle/>
        <a:p>
          <a:endParaRPr lang="en-US"/>
        </a:p>
      </dgm:t>
    </dgm:pt>
    <dgm:pt modelId="{F1D836A5-71B5-4B71-856D-BFCB7AAADC11}" type="sibTrans" cxnId="{34F1F72D-F2AA-4AE8-9D07-B7D58A6D2BEE}">
      <dgm:prSet/>
      <dgm:spPr/>
      <dgm:t>
        <a:bodyPr/>
        <a:lstStyle/>
        <a:p>
          <a:endParaRPr lang="en-US"/>
        </a:p>
      </dgm:t>
    </dgm:pt>
    <dgm:pt modelId="{7BECF683-C79B-49CA-96DC-0AB3C1CC98A7}">
      <dgm:prSet phldrT="[Text]"/>
      <dgm:spPr/>
      <dgm:t>
        <a:bodyPr/>
        <a:lstStyle/>
        <a:p>
          <a:r>
            <a:rPr lang="en-US" dirty="0" smtClean="0"/>
            <a:t>Deflation</a:t>
          </a:r>
          <a:endParaRPr lang="en-US" dirty="0"/>
        </a:p>
      </dgm:t>
    </dgm:pt>
    <dgm:pt modelId="{77350F09-795A-46F9-B4FB-EB2A40A85EA4}" type="parTrans" cxnId="{7319887E-57A5-4596-930E-5F58D25845FC}">
      <dgm:prSet/>
      <dgm:spPr/>
      <dgm:t>
        <a:bodyPr/>
        <a:lstStyle/>
        <a:p>
          <a:endParaRPr lang="en-US"/>
        </a:p>
      </dgm:t>
    </dgm:pt>
    <dgm:pt modelId="{742E1049-D578-409B-ADF6-604682487DAF}" type="sibTrans" cxnId="{7319887E-57A5-4596-930E-5F58D25845FC}">
      <dgm:prSet/>
      <dgm:spPr/>
      <dgm:t>
        <a:bodyPr/>
        <a:lstStyle/>
        <a:p>
          <a:endParaRPr lang="en-US"/>
        </a:p>
      </dgm:t>
    </dgm:pt>
    <dgm:pt modelId="{0F0361C0-527E-42CF-86F4-3D8CD871AFA0}">
      <dgm:prSet phldrT="[Text]"/>
      <dgm:spPr/>
      <dgm:t>
        <a:bodyPr/>
        <a:lstStyle/>
        <a:p>
          <a:r>
            <a:rPr lang="en-US" dirty="0" smtClean="0"/>
            <a:t>Money?</a:t>
          </a:r>
          <a:endParaRPr lang="en-US" dirty="0"/>
        </a:p>
      </dgm:t>
    </dgm:pt>
    <dgm:pt modelId="{CB9BB719-549D-43D6-8AE0-2F200E086A45}" type="parTrans" cxnId="{6D0F181E-09F0-430C-BF99-A3C8DCEA83B2}">
      <dgm:prSet/>
      <dgm:spPr/>
      <dgm:t>
        <a:bodyPr/>
        <a:lstStyle/>
        <a:p>
          <a:endParaRPr lang="en-US"/>
        </a:p>
      </dgm:t>
    </dgm:pt>
    <dgm:pt modelId="{25E60352-6D02-4945-B346-CEF0B23F9F52}" type="sibTrans" cxnId="{6D0F181E-09F0-430C-BF99-A3C8DCEA83B2}">
      <dgm:prSet/>
      <dgm:spPr/>
      <dgm:t>
        <a:bodyPr/>
        <a:lstStyle/>
        <a:p>
          <a:endParaRPr lang="en-US"/>
        </a:p>
      </dgm:t>
    </dgm:pt>
    <dgm:pt modelId="{2A6624A6-82BC-44BF-862D-C4CA2D1CA166}">
      <dgm:prSet phldrT="[Text]"/>
      <dgm:spPr/>
      <dgm:t>
        <a:bodyPr/>
        <a:lstStyle/>
        <a:p>
          <a:r>
            <a:rPr lang="en-US" dirty="0" smtClean="0"/>
            <a:t>Tight / Dear</a:t>
          </a:r>
          <a:endParaRPr lang="en-US" dirty="0"/>
        </a:p>
      </dgm:t>
    </dgm:pt>
    <dgm:pt modelId="{BD373CBD-51CE-4BEC-A649-C7503324CA07}" type="parTrans" cxnId="{464543B1-C1EB-412E-94A9-9A37085E118C}">
      <dgm:prSet/>
      <dgm:spPr/>
      <dgm:t>
        <a:bodyPr/>
        <a:lstStyle/>
        <a:p>
          <a:endParaRPr lang="en-US"/>
        </a:p>
      </dgm:t>
    </dgm:pt>
    <dgm:pt modelId="{2F1D4733-3144-46D1-A933-B09D8478B77E}" type="sibTrans" cxnId="{464543B1-C1EB-412E-94A9-9A37085E118C}">
      <dgm:prSet/>
      <dgm:spPr/>
      <dgm:t>
        <a:bodyPr/>
        <a:lstStyle/>
        <a:p>
          <a:endParaRPr lang="en-US"/>
        </a:p>
      </dgm:t>
    </dgm:pt>
    <dgm:pt modelId="{0D71CC5B-F590-41B3-9E7C-BA6E44CAFF13}">
      <dgm:prSet phldrT="[Text]"/>
      <dgm:spPr/>
      <dgm:t>
        <a:bodyPr/>
        <a:lstStyle/>
        <a:p>
          <a:r>
            <a:rPr lang="en-US" dirty="0" smtClean="0"/>
            <a:t>Easy / Cheap</a:t>
          </a:r>
          <a:endParaRPr lang="en-US" dirty="0"/>
        </a:p>
      </dgm:t>
    </dgm:pt>
    <dgm:pt modelId="{FA155530-A5FD-45FE-B6D7-A89C44FEE54C}" type="parTrans" cxnId="{AF2E4E65-DC8B-4835-8B15-EC7F637F9E3F}">
      <dgm:prSet/>
      <dgm:spPr/>
      <dgm:t>
        <a:bodyPr/>
        <a:lstStyle/>
        <a:p>
          <a:endParaRPr lang="en-US"/>
        </a:p>
      </dgm:t>
    </dgm:pt>
    <dgm:pt modelId="{991BE43B-7F5A-4DDD-9CA6-1BF3CAE2EEEF}" type="sibTrans" cxnId="{AF2E4E65-DC8B-4835-8B15-EC7F637F9E3F}">
      <dgm:prSet/>
      <dgm:spPr/>
      <dgm:t>
        <a:bodyPr/>
        <a:lstStyle/>
        <a:p>
          <a:endParaRPr lang="en-US"/>
        </a:p>
      </dgm:t>
    </dgm:pt>
    <dgm:pt modelId="{26ACFA55-5DD7-4774-A115-0B3E1591663E}">
      <dgm:prSet phldrT="[Text]"/>
      <dgm:spPr/>
      <dgm:t>
        <a:bodyPr/>
        <a:lstStyle/>
        <a:p>
          <a:r>
            <a:rPr lang="en-US" dirty="0" smtClean="0"/>
            <a:t>▲</a:t>
          </a:r>
          <a:endParaRPr lang="en-US" dirty="0"/>
        </a:p>
      </dgm:t>
    </dgm:pt>
    <dgm:pt modelId="{59C3546E-CE30-468D-AC2D-E32FEB0C2B66}" type="parTrans" cxnId="{A15430F2-EE3E-4753-AB82-5935E03694A1}">
      <dgm:prSet/>
      <dgm:spPr/>
      <dgm:t>
        <a:bodyPr/>
        <a:lstStyle/>
        <a:p>
          <a:endParaRPr lang="en-US"/>
        </a:p>
      </dgm:t>
    </dgm:pt>
    <dgm:pt modelId="{3BA92526-6B18-47B5-8BC3-7F013628213B}" type="sibTrans" cxnId="{A15430F2-EE3E-4753-AB82-5935E03694A1}">
      <dgm:prSet/>
      <dgm:spPr/>
      <dgm:t>
        <a:bodyPr/>
        <a:lstStyle/>
        <a:p>
          <a:endParaRPr lang="en-US"/>
        </a:p>
      </dgm:t>
    </dgm:pt>
    <dgm:pt modelId="{3D2F0965-A43D-46BC-BE93-690BFC5E0C7E}">
      <dgm:prSet phldrT="[Text]"/>
      <dgm:spPr/>
      <dgm:t>
        <a:bodyPr/>
        <a:lstStyle/>
        <a:p>
          <a:r>
            <a:rPr lang="en-US" dirty="0" smtClean="0"/>
            <a:t>Policy Rate (Repo Rate)</a:t>
          </a:r>
          <a:endParaRPr lang="en-US" dirty="0"/>
        </a:p>
      </dgm:t>
    </dgm:pt>
    <dgm:pt modelId="{8ADF6AEF-6D6E-447E-9BE3-72BAEE7E1C17}" type="parTrans" cxnId="{2908E770-E2E9-41C4-9195-D50A504FAFDB}">
      <dgm:prSet/>
      <dgm:spPr/>
      <dgm:t>
        <a:bodyPr/>
        <a:lstStyle/>
        <a:p>
          <a:endParaRPr lang="en-US"/>
        </a:p>
      </dgm:t>
    </dgm:pt>
    <dgm:pt modelId="{DB43B3CE-C5BE-461A-A7AF-B7361261AA1F}" type="sibTrans" cxnId="{2908E770-E2E9-41C4-9195-D50A504FAFDB}">
      <dgm:prSet/>
      <dgm:spPr/>
      <dgm:t>
        <a:bodyPr/>
        <a:lstStyle/>
        <a:p>
          <a:endParaRPr lang="en-US"/>
        </a:p>
      </dgm:t>
    </dgm:pt>
    <dgm:pt modelId="{7EE8B6C5-7AF5-437D-90B8-336130D71D19}">
      <dgm:prSet phldrT="[Text]"/>
      <dgm:spPr/>
      <dgm:t>
        <a:bodyPr/>
        <a:lstStyle/>
        <a:p>
          <a:r>
            <a:rPr lang="en-US" dirty="0" smtClean="0"/>
            <a:t>▲ (hike)</a:t>
          </a:r>
          <a:endParaRPr lang="en-US" dirty="0"/>
        </a:p>
      </dgm:t>
    </dgm:pt>
    <dgm:pt modelId="{6C533B81-C8FF-483D-9BD4-5C47A06B3337}" type="parTrans" cxnId="{1AB0DBE8-C5A6-42E6-BB35-FFCD280B7AC1}">
      <dgm:prSet/>
      <dgm:spPr/>
      <dgm:t>
        <a:bodyPr/>
        <a:lstStyle/>
        <a:p>
          <a:endParaRPr lang="en-US"/>
        </a:p>
      </dgm:t>
    </dgm:pt>
    <dgm:pt modelId="{A4A4B806-44CB-42B2-BC1D-46E7288126CF}" type="sibTrans" cxnId="{1AB0DBE8-C5A6-42E6-BB35-FFCD280B7AC1}">
      <dgm:prSet/>
      <dgm:spPr/>
      <dgm:t>
        <a:bodyPr/>
        <a:lstStyle/>
        <a:p>
          <a:endParaRPr lang="en-US"/>
        </a:p>
      </dgm:t>
    </dgm:pt>
    <dgm:pt modelId="{BE39232C-A59D-4283-AB80-E0FF85C28AA0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▼</a:t>
          </a:r>
          <a:endParaRPr lang="en-US" dirty="0"/>
        </a:p>
      </dgm:t>
    </dgm:pt>
    <dgm:pt modelId="{5D6A5E30-6EDC-46B0-8849-87221080D815}" type="parTrans" cxnId="{40A6519E-5CD4-4AB3-9CDA-C3FADFAE8E1A}">
      <dgm:prSet/>
      <dgm:spPr/>
      <dgm:t>
        <a:bodyPr/>
        <a:lstStyle/>
        <a:p>
          <a:endParaRPr lang="en-US"/>
        </a:p>
      </dgm:t>
    </dgm:pt>
    <dgm:pt modelId="{66CCB3F1-AD9D-4C89-839E-C7E9EF2CBE3D}" type="sibTrans" cxnId="{40A6519E-5CD4-4AB3-9CDA-C3FADFAE8E1A}">
      <dgm:prSet/>
      <dgm:spPr/>
      <dgm:t>
        <a:bodyPr/>
        <a:lstStyle/>
        <a:p>
          <a:endParaRPr lang="en-US"/>
        </a:p>
      </dgm:t>
    </dgm:pt>
    <dgm:pt modelId="{56764A60-0D42-45EF-A0AC-F2A6174ED0AE}">
      <dgm:prSet phldrT="[Text]"/>
      <dgm:spPr/>
      <dgm:t>
        <a:bodyPr/>
        <a:lstStyle/>
        <a:p>
          <a:r>
            <a:rPr lang="en-US" smtClean="0"/>
            <a:t>OMO|MSS*</a:t>
          </a:r>
          <a:endParaRPr lang="en-US" dirty="0"/>
        </a:p>
      </dgm:t>
    </dgm:pt>
    <dgm:pt modelId="{D2B0EF18-0D0C-43FD-AC46-B53407AC3369}" type="parTrans" cxnId="{E578A8D1-6DFD-4CDE-8AD6-7CF771B6E05F}">
      <dgm:prSet/>
      <dgm:spPr/>
      <dgm:t>
        <a:bodyPr/>
        <a:lstStyle/>
        <a:p>
          <a:endParaRPr lang="en-US"/>
        </a:p>
      </dgm:t>
    </dgm:pt>
    <dgm:pt modelId="{392288F2-C0EA-4F89-8639-92EDE7AF2F25}" type="sibTrans" cxnId="{E578A8D1-6DFD-4CDE-8AD6-7CF771B6E05F}">
      <dgm:prSet/>
      <dgm:spPr/>
      <dgm:t>
        <a:bodyPr/>
        <a:lstStyle/>
        <a:p>
          <a:endParaRPr lang="en-US"/>
        </a:p>
      </dgm:t>
    </dgm:pt>
    <dgm:pt modelId="{D55B2FFF-B117-43A9-A94D-17DC1E771B4E}">
      <dgm:prSet phldrT="[Text]"/>
      <dgm:spPr/>
      <dgm:t>
        <a:bodyPr/>
        <a:lstStyle/>
        <a:p>
          <a:r>
            <a:rPr lang="en-US" dirty="0" smtClean="0"/>
            <a:t>Sell</a:t>
          </a:r>
          <a:endParaRPr lang="en-US" dirty="0"/>
        </a:p>
      </dgm:t>
    </dgm:pt>
    <dgm:pt modelId="{E9C58523-9982-42F9-81B3-98DF0C33EAC5}" type="parTrans" cxnId="{1F2A7CDE-C85D-44ED-9635-4D7431538EAC}">
      <dgm:prSet/>
      <dgm:spPr/>
      <dgm:t>
        <a:bodyPr/>
        <a:lstStyle/>
        <a:p>
          <a:endParaRPr lang="en-US"/>
        </a:p>
      </dgm:t>
    </dgm:pt>
    <dgm:pt modelId="{BC8EF729-FE3A-4031-BCF1-A4D4446E851B}" type="sibTrans" cxnId="{1F2A7CDE-C85D-44ED-9635-4D7431538EAC}">
      <dgm:prSet/>
      <dgm:spPr/>
      <dgm:t>
        <a:bodyPr/>
        <a:lstStyle/>
        <a:p>
          <a:endParaRPr lang="en-US"/>
        </a:p>
      </dgm:t>
    </dgm:pt>
    <dgm:pt modelId="{4DE51473-8ABB-41E3-B0D5-D1C84EE3BD8D}">
      <dgm:prSet phldrT="[Text]"/>
      <dgm:spPr/>
      <dgm:t>
        <a:bodyPr/>
        <a:lstStyle/>
        <a:p>
          <a:r>
            <a:rPr lang="en-US" dirty="0" smtClean="0"/>
            <a:t>Buy</a:t>
          </a:r>
          <a:endParaRPr lang="en-US" dirty="0"/>
        </a:p>
      </dgm:t>
    </dgm:pt>
    <dgm:pt modelId="{5BF5FB0A-DCC9-42AC-AFDC-67465BA4E039}" type="parTrans" cxnId="{2534B843-A32C-47E6-B060-4DBB7F38D535}">
      <dgm:prSet/>
      <dgm:spPr/>
      <dgm:t>
        <a:bodyPr/>
        <a:lstStyle/>
        <a:p>
          <a:endParaRPr lang="en-US"/>
        </a:p>
      </dgm:t>
    </dgm:pt>
    <dgm:pt modelId="{713BAAA5-DCD8-4F47-92DA-02F9B02FEF50}" type="sibTrans" cxnId="{2534B843-A32C-47E6-B060-4DBB7F38D535}">
      <dgm:prSet/>
      <dgm:spPr/>
      <dgm:t>
        <a:bodyPr/>
        <a:lstStyle/>
        <a:p>
          <a:endParaRPr lang="en-US"/>
        </a:p>
      </dgm:t>
    </dgm:pt>
    <dgm:pt modelId="{CF038416-3148-4C2E-A885-C19DD62582DB}">
      <dgm:prSet phldrT="[Text]"/>
      <dgm:spPr/>
      <dgm:t>
        <a:bodyPr/>
        <a:lstStyle/>
        <a:p>
          <a:r>
            <a:rPr lang="en-US" dirty="0" smtClean="0"/>
            <a:t>Money supply</a:t>
          </a:r>
          <a:endParaRPr lang="en-US" dirty="0"/>
        </a:p>
      </dgm:t>
    </dgm:pt>
    <dgm:pt modelId="{F38E2514-9770-4531-A514-DBF16F116F63}" type="parTrans" cxnId="{53BCEF71-2B3B-4FE6-8C19-D787E511BE0F}">
      <dgm:prSet/>
      <dgm:spPr/>
      <dgm:t>
        <a:bodyPr/>
        <a:lstStyle/>
        <a:p>
          <a:endParaRPr lang="en-US"/>
        </a:p>
      </dgm:t>
    </dgm:pt>
    <dgm:pt modelId="{A201A53F-85B5-47F5-8EF5-1B6783BD125F}" type="sibTrans" cxnId="{53BCEF71-2B3B-4FE6-8C19-D787E511BE0F}">
      <dgm:prSet/>
      <dgm:spPr/>
      <dgm:t>
        <a:bodyPr/>
        <a:lstStyle/>
        <a:p>
          <a:endParaRPr lang="en-US"/>
        </a:p>
      </dgm:t>
    </dgm:pt>
    <dgm:pt modelId="{ECDCF5B1-7800-4B09-AA9B-EFE19D1BB28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▼</a:t>
          </a:r>
          <a:endParaRPr lang="en-US" dirty="0"/>
        </a:p>
      </dgm:t>
    </dgm:pt>
    <dgm:pt modelId="{142842B6-0BD1-41F6-A2E2-844D96541791}" type="parTrans" cxnId="{52E66E06-579B-4F48-A6DB-23C63F5DA1E3}">
      <dgm:prSet/>
      <dgm:spPr/>
      <dgm:t>
        <a:bodyPr/>
        <a:lstStyle/>
        <a:p>
          <a:endParaRPr lang="en-US"/>
        </a:p>
      </dgm:t>
    </dgm:pt>
    <dgm:pt modelId="{3757C360-858C-42BC-AFEF-60A738293E24}" type="sibTrans" cxnId="{52E66E06-579B-4F48-A6DB-23C63F5DA1E3}">
      <dgm:prSet/>
      <dgm:spPr/>
      <dgm:t>
        <a:bodyPr/>
        <a:lstStyle/>
        <a:p>
          <a:endParaRPr lang="en-US"/>
        </a:p>
      </dgm:t>
    </dgm:pt>
    <dgm:pt modelId="{EDB461DC-C04B-47EB-849B-F752AB528CB2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▲</a:t>
          </a:r>
          <a:endParaRPr lang="en-US" dirty="0"/>
        </a:p>
      </dgm:t>
    </dgm:pt>
    <dgm:pt modelId="{0B1DE53E-014F-4F06-BBEE-C4C7FED19DFF}" type="parTrans" cxnId="{AE829A68-1EE2-4E69-A954-4B34C62682E5}">
      <dgm:prSet/>
      <dgm:spPr/>
      <dgm:t>
        <a:bodyPr/>
        <a:lstStyle/>
        <a:p>
          <a:endParaRPr lang="en-US"/>
        </a:p>
      </dgm:t>
    </dgm:pt>
    <dgm:pt modelId="{97F3143D-D60D-4EE4-AB41-7AD71C75F630}" type="sibTrans" cxnId="{AE829A68-1EE2-4E69-A954-4B34C62682E5}">
      <dgm:prSet/>
      <dgm:spPr/>
      <dgm:t>
        <a:bodyPr/>
        <a:lstStyle/>
        <a:p>
          <a:endParaRPr lang="en-US"/>
        </a:p>
      </dgm:t>
    </dgm:pt>
    <dgm:pt modelId="{64321754-AD5B-4C07-8D77-06A37D4CEE66}" type="pres">
      <dgm:prSet presAssocID="{92F4FEBB-920A-4228-AD31-D8A25016521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27EEC53-2972-429B-8810-D4D99F33C45F}" type="pres">
      <dgm:prSet presAssocID="{4F5FEBB0-9DBB-454E-A489-CEDBE28E3702}" presName="horFlow" presStyleCnt="0"/>
      <dgm:spPr/>
    </dgm:pt>
    <dgm:pt modelId="{39B7407B-2AB8-49A8-8AF4-82784044E43D}" type="pres">
      <dgm:prSet presAssocID="{4F5FEBB0-9DBB-454E-A489-CEDBE28E3702}" presName="bigChev" presStyleLbl="node1" presStyleIdx="0" presStyleCnt="6" custScaleX="146564"/>
      <dgm:spPr/>
      <dgm:t>
        <a:bodyPr/>
        <a:lstStyle/>
        <a:p>
          <a:endParaRPr lang="en-US"/>
        </a:p>
      </dgm:t>
    </dgm:pt>
    <dgm:pt modelId="{95EA08F9-413E-4AB3-8894-D83B70D4191C}" type="pres">
      <dgm:prSet presAssocID="{0261F9EE-DDC2-4A1D-A617-F309F0C6E340}" presName="parTrans" presStyleCnt="0"/>
      <dgm:spPr/>
    </dgm:pt>
    <dgm:pt modelId="{9BA8E901-4F2C-4413-AEB1-30E519BCC3D8}" type="pres">
      <dgm:prSet presAssocID="{7E80D0C8-2816-4EDD-ABE0-31E7F154FFB1}" presName="node" presStyleLbl="alignAccFollowNode1" presStyleIdx="0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A91E98-5D6A-47E3-82A8-750C2A8BDDD3}" type="pres">
      <dgm:prSet presAssocID="{F1D836A5-71B5-4B71-856D-BFCB7AAADC11}" presName="sibTrans" presStyleCnt="0"/>
      <dgm:spPr/>
    </dgm:pt>
    <dgm:pt modelId="{F6758218-6559-4511-AFDE-13B4C6505DAE}" type="pres">
      <dgm:prSet presAssocID="{7BECF683-C79B-49CA-96DC-0AB3C1CC98A7}" presName="node" presStyleLbl="alignAccFollowNode1" presStyleIdx="1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9BB200-9527-498D-BE27-9BB143473EF6}" type="pres">
      <dgm:prSet presAssocID="{4F5FEBB0-9DBB-454E-A489-CEDBE28E3702}" presName="vSp" presStyleCnt="0"/>
      <dgm:spPr/>
    </dgm:pt>
    <dgm:pt modelId="{B96CCECD-C1AE-40A1-B59C-C63E885E887C}" type="pres">
      <dgm:prSet presAssocID="{0F0361C0-527E-42CF-86F4-3D8CD871AFA0}" presName="horFlow" presStyleCnt="0"/>
      <dgm:spPr/>
    </dgm:pt>
    <dgm:pt modelId="{275FCE47-43E0-48B9-A485-95D90BA45A4A}" type="pres">
      <dgm:prSet presAssocID="{0F0361C0-527E-42CF-86F4-3D8CD871AFA0}" presName="bigChev" presStyleLbl="node1" presStyleIdx="1" presStyleCnt="6" custScaleX="146564"/>
      <dgm:spPr/>
      <dgm:t>
        <a:bodyPr/>
        <a:lstStyle/>
        <a:p>
          <a:endParaRPr lang="en-US"/>
        </a:p>
      </dgm:t>
    </dgm:pt>
    <dgm:pt modelId="{4ABB432F-F513-4C2B-91CA-3D692E45CE44}" type="pres">
      <dgm:prSet presAssocID="{BD373CBD-51CE-4BEC-A649-C7503324CA07}" presName="parTrans" presStyleCnt="0"/>
      <dgm:spPr/>
    </dgm:pt>
    <dgm:pt modelId="{D1BFD676-7BA3-4EE2-B17F-C11FE4AAFBFD}" type="pres">
      <dgm:prSet presAssocID="{2A6624A6-82BC-44BF-862D-C4CA2D1CA166}" presName="node" presStyleLbl="alignAccFollowNode1" presStyleIdx="2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11CA7-05B6-4C1F-9AD7-527B82529240}" type="pres">
      <dgm:prSet presAssocID="{2F1D4733-3144-46D1-A933-B09D8478B77E}" presName="sibTrans" presStyleCnt="0"/>
      <dgm:spPr/>
    </dgm:pt>
    <dgm:pt modelId="{E96EFA95-CC63-43AB-9DD8-90D204122696}" type="pres">
      <dgm:prSet presAssocID="{0D71CC5B-F590-41B3-9E7C-BA6E44CAFF13}" presName="node" presStyleLbl="alignAccFollowNode1" presStyleIdx="3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EF94-DBB7-4478-BC22-B64DB8EDB66D}" type="pres">
      <dgm:prSet presAssocID="{0F0361C0-527E-42CF-86F4-3D8CD871AFA0}" presName="vSp" presStyleCnt="0"/>
      <dgm:spPr/>
    </dgm:pt>
    <dgm:pt modelId="{977DD9D9-0255-43F6-A4A4-5E021EA0861F}" type="pres">
      <dgm:prSet presAssocID="{CF038416-3148-4C2E-A885-C19DD62582DB}" presName="horFlow" presStyleCnt="0"/>
      <dgm:spPr/>
    </dgm:pt>
    <dgm:pt modelId="{4B729C95-4330-4148-B213-32A6F00B4072}" type="pres">
      <dgm:prSet presAssocID="{CF038416-3148-4C2E-A885-C19DD62582DB}" presName="bigChev" presStyleLbl="node1" presStyleIdx="2" presStyleCnt="6" custScaleX="145196"/>
      <dgm:spPr/>
      <dgm:t>
        <a:bodyPr/>
        <a:lstStyle/>
        <a:p>
          <a:endParaRPr lang="en-US"/>
        </a:p>
      </dgm:t>
    </dgm:pt>
    <dgm:pt modelId="{B1909625-391F-449A-9E81-5E3DB05FC441}" type="pres">
      <dgm:prSet presAssocID="{142842B6-0BD1-41F6-A2E2-844D96541791}" presName="parTrans" presStyleCnt="0"/>
      <dgm:spPr/>
    </dgm:pt>
    <dgm:pt modelId="{8D5D9007-CF33-49B5-AC4E-48D47A2C09B4}" type="pres">
      <dgm:prSet presAssocID="{ECDCF5B1-7800-4B09-AA9B-EFE19D1BB28F}" presName="node" presStyleLbl="alignAccFollowNode1" presStyleIdx="4" presStyleCnt="12" custScaleX="1451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4CCFFF-7388-4ABC-9017-CE803B60F600}" type="pres">
      <dgm:prSet presAssocID="{3757C360-858C-42BC-AFEF-60A738293E24}" presName="sibTrans" presStyleCnt="0"/>
      <dgm:spPr/>
    </dgm:pt>
    <dgm:pt modelId="{68D4C71B-AD7E-4660-A079-B6220ECFBB13}" type="pres">
      <dgm:prSet presAssocID="{EDB461DC-C04B-47EB-849B-F752AB528CB2}" presName="node" presStyleLbl="alignAccFollowNode1" presStyleIdx="5" presStyleCnt="12" custScaleX="1451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0300FB-21C7-4CEB-AA74-22811D81E651}" type="pres">
      <dgm:prSet presAssocID="{CF038416-3148-4C2E-A885-C19DD62582DB}" presName="vSp" presStyleCnt="0"/>
      <dgm:spPr/>
    </dgm:pt>
    <dgm:pt modelId="{AFE73A07-8CCB-4F80-89A1-576541996011}" type="pres">
      <dgm:prSet presAssocID="{3B4D8C63-B9C7-4236-8AA2-7AD84F4537AD}" presName="horFlow" presStyleCnt="0"/>
      <dgm:spPr/>
    </dgm:pt>
    <dgm:pt modelId="{7FB618B3-B0AA-49A0-A29D-06DE778D713E}" type="pres">
      <dgm:prSet presAssocID="{3B4D8C63-B9C7-4236-8AA2-7AD84F4537AD}" presName="bigChev" presStyleLbl="node1" presStyleIdx="3" presStyleCnt="6" custScaleX="146564"/>
      <dgm:spPr/>
      <dgm:t>
        <a:bodyPr/>
        <a:lstStyle/>
        <a:p>
          <a:endParaRPr lang="en-US"/>
        </a:p>
      </dgm:t>
    </dgm:pt>
    <dgm:pt modelId="{217E0058-8611-41C1-A4A3-1C8383084BEA}" type="pres">
      <dgm:prSet presAssocID="{59C3546E-CE30-468D-AC2D-E32FEB0C2B66}" presName="parTrans" presStyleCnt="0"/>
      <dgm:spPr/>
    </dgm:pt>
    <dgm:pt modelId="{6C3BAA77-48E8-47D3-9E75-33E26DBBF6FC}" type="pres">
      <dgm:prSet presAssocID="{26ACFA55-5DD7-4774-A115-0B3E1591663E}" presName="node" presStyleLbl="alignAccFollowNode1" presStyleIdx="6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5D7983-67B8-43FB-B06A-3F7D97FEE74F}" type="pres">
      <dgm:prSet presAssocID="{3BA92526-6B18-47B5-8BC3-7F013628213B}" presName="sibTrans" presStyleCnt="0"/>
      <dgm:spPr/>
    </dgm:pt>
    <dgm:pt modelId="{83A3A800-AA53-41C6-B5F0-41475BC1EF26}" type="pres">
      <dgm:prSet presAssocID="{AED4B576-4433-4A7C-8ABC-9E13D7D63F07}" presName="node" presStyleLbl="alignAccFollowNode1" presStyleIdx="7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1BA277-4EE2-4EC8-A774-3FD20F4288EA}" type="pres">
      <dgm:prSet presAssocID="{3B4D8C63-B9C7-4236-8AA2-7AD84F4537AD}" presName="vSp" presStyleCnt="0"/>
      <dgm:spPr/>
    </dgm:pt>
    <dgm:pt modelId="{4DCA7096-C269-4F20-82FB-5634A91EA529}" type="pres">
      <dgm:prSet presAssocID="{3D2F0965-A43D-46BC-BE93-690BFC5E0C7E}" presName="horFlow" presStyleCnt="0"/>
      <dgm:spPr/>
    </dgm:pt>
    <dgm:pt modelId="{49670A67-EEB4-4DD8-85C4-7C9AB76783B2}" type="pres">
      <dgm:prSet presAssocID="{3D2F0965-A43D-46BC-BE93-690BFC5E0C7E}" presName="bigChev" presStyleLbl="node1" presStyleIdx="4" presStyleCnt="6" custScaleX="146564"/>
      <dgm:spPr/>
      <dgm:t>
        <a:bodyPr/>
        <a:lstStyle/>
        <a:p>
          <a:endParaRPr lang="en-US"/>
        </a:p>
      </dgm:t>
    </dgm:pt>
    <dgm:pt modelId="{274D8DA0-38F6-4227-8EB0-918955C92FA5}" type="pres">
      <dgm:prSet presAssocID="{6C533B81-C8FF-483D-9BD4-5C47A06B3337}" presName="parTrans" presStyleCnt="0"/>
      <dgm:spPr/>
    </dgm:pt>
    <dgm:pt modelId="{2D5A66F6-3F03-4DF8-A2E8-0CDBDC786E02}" type="pres">
      <dgm:prSet presAssocID="{7EE8B6C5-7AF5-437D-90B8-336130D71D19}" presName="node" presStyleLbl="alignAccFollowNode1" presStyleIdx="8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EF348-4A0A-4BE0-A117-ABF636DDD2D8}" type="pres">
      <dgm:prSet presAssocID="{A4A4B806-44CB-42B2-BC1D-46E7288126CF}" presName="sibTrans" presStyleCnt="0"/>
      <dgm:spPr/>
    </dgm:pt>
    <dgm:pt modelId="{AEF368E0-42F0-4F16-8B67-B6337C9EECA9}" type="pres">
      <dgm:prSet presAssocID="{BE39232C-A59D-4283-AB80-E0FF85C28AA0}" presName="node" presStyleLbl="alignAccFollowNode1" presStyleIdx="9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97824-2DED-4F81-B9A9-60B49A974BDF}" type="pres">
      <dgm:prSet presAssocID="{3D2F0965-A43D-46BC-BE93-690BFC5E0C7E}" presName="vSp" presStyleCnt="0"/>
      <dgm:spPr/>
    </dgm:pt>
    <dgm:pt modelId="{09738768-C213-4F7C-BCB5-19B6A45D0C86}" type="pres">
      <dgm:prSet presAssocID="{56764A60-0D42-45EF-A0AC-F2A6174ED0AE}" presName="horFlow" presStyleCnt="0"/>
      <dgm:spPr/>
    </dgm:pt>
    <dgm:pt modelId="{F2B88AFB-B3FA-45EA-A349-EFF96B415CE8}" type="pres">
      <dgm:prSet presAssocID="{56764A60-0D42-45EF-A0AC-F2A6174ED0AE}" presName="bigChev" presStyleLbl="node1" presStyleIdx="5" presStyleCnt="6" custScaleX="146564"/>
      <dgm:spPr/>
      <dgm:t>
        <a:bodyPr/>
        <a:lstStyle/>
        <a:p>
          <a:endParaRPr lang="en-US"/>
        </a:p>
      </dgm:t>
    </dgm:pt>
    <dgm:pt modelId="{B019B41D-E599-4D2A-B00E-CEB727019711}" type="pres">
      <dgm:prSet presAssocID="{E9C58523-9982-42F9-81B3-98DF0C33EAC5}" presName="parTrans" presStyleCnt="0"/>
      <dgm:spPr/>
    </dgm:pt>
    <dgm:pt modelId="{6F5DC43A-1940-4420-8581-B9C97D3099B6}" type="pres">
      <dgm:prSet presAssocID="{D55B2FFF-B117-43A9-A94D-17DC1E771B4E}" presName="node" presStyleLbl="alignAccFollowNode1" presStyleIdx="10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91F22-6B0D-41F2-99B2-8D46E50EAFC4}" type="pres">
      <dgm:prSet presAssocID="{BC8EF729-FE3A-4031-BCF1-A4D4446E851B}" presName="sibTrans" presStyleCnt="0"/>
      <dgm:spPr/>
    </dgm:pt>
    <dgm:pt modelId="{E6E6A836-0BBE-4733-A40A-1D3DB3D78F55}" type="pres">
      <dgm:prSet presAssocID="{4DE51473-8ABB-41E3-B0D5-D1C84EE3BD8D}" presName="node" presStyleLbl="alignAccFollowNode1" presStyleIdx="11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9887E-57A5-4596-930E-5F58D25845FC}" srcId="{4F5FEBB0-9DBB-454E-A489-CEDBE28E3702}" destId="{7BECF683-C79B-49CA-96DC-0AB3C1CC98A7}" srcOrd="1" destOrd="0" parTransId="{77350F09-795A-46F9-B4FB-EB2A40A85EA4}" sibTransId="{742E1049-D578-409B-ADF6-604682487DAF}"/>
    <dgm:cxn modelId="{20BC242E-98E9-47E8-9797-57AC675C8BA3}" type="presOf" srcId="{56764A60-0D42-45EF-A0AC-F2A6174ED0AE}" destId="{F2B88AFB-B3FA-45EA-A349-EFF96B415CE8}" srcOrd="0" destOrd="0" presId="urn:microsoft.com/office/officeart/2005/8/layout/lProcess3"/>
    <dgm:cxn modelId="{A15430F2-EE3E-4753-AB82-5935E03694A1}" srcId="{3B4D8C63-B9C7-4236-8AA2-7AD84F4537AD}" destId="{26ACFA55-5DD7-4774-A115-0B3E1591663E}" srcOrd="0" destOrd="0" parTransId="{59C3546E-CE30-468D-AC2D-E32FEB0C2B66}" sibTransId="{3BA92526-6B18-47B5-8BC3-7F013628213B}"/>
    <dgm:cxn modelId="{F5FD5144-5FC5-4834-A3DC-4D0472CB6CD7}" type="presOf" srcId="{EDB461DC-C04B-47EB-849B-F752AB528CB2}" destId="{68D4C71B-AD7E-4660-A079-B6220ECFBB13}" srcOrd="0" destOrd="0" presId="urn:microsoft.com/office/officeart/2005/8/layout/lProcess3"/>
    <dgm:cxn modelId="{AE829A68-1EE2-4E69-A954-4B34C62682E5}" srcId="{CF038416-3148-4C2E-A885-C19DD62582DB}" destId="{EDB461DC-C04B-47EB-849B-F752AB528CB2}" srcOrd="1" destOrd="0" parTransId="{0B1DE53E-014F-4F06-BBEE-C4C7FED19DFF}" sibTransId="{97F3143D-D60D-4EE4-AB41-7AD71C75F630}"/>
    <dgm:cxn modelId="{40A6519E-5CD4-4AB3-9CDA-C3FADFAE8E1A}" srcId="{3D2F0965-A43D-46BC-BE93-690BFC5E0C7E}" destId="{BE39232C-A59D-4283-AB80-E0FF85C28AA0}" srcOrd="1" destOrd="0" parTransId="{5D6A5E30-6EDC-46B0-8849-87221080D815}" sibTransId="{66CCB3F1-AD9D-4C89-839E-C7E9EF2CBE3D}"/>
    <dgm:cxn modelId="{464543B1-C1EB-412E-94A9-9A37085E118C}" srcId="{0F0361C0-527E-42CF-86F4-3D8CD871AFA0}" destId="{2A6624A6-82BC-44BF-862D-C4CA2D1CA166}" srcOrd="0" destOrd="0" parTransId="{BD373CBD-51CE-4BEC-A649-C7503324CA07}" sibTransId="{2F1D4733-3144-46D1-A933-B09D8478B77E}"/>
    <dgm:cxn modelId="{D37C6B1D-631E-4E6C-BDF6-9E582C89CF5B}" type="presOf" srcId="{3B4D8C63-B9C7-4236-8AA2-7AD84F4537AD}" destId="{7FB618B3-B0AA-49A0-A29D-06DE778D713E}" srcOrd="0" destOrd="0" presId="urn:microsoft.com/office/officeart/2005/8/layout/lProcess3"/>
    <dgm:cxn modelId="{17B6E6E5-AAE3-40A5-91C9-77F08ED87498}" type="presOf" srcId="{CF038416-3148-4C2E-A885-C19DD62582DB}" destId="{4B729C95-4330-4148-B213-32A6F00B4072}" srcOrd="0" destOrd="0" presId="urn:microsoft.com/office/officeart/2005/8/layout/lProcess3"/>
    <dgm:cxn modelId="{2534B843-A32C-47E6-B060-4DBB7F38D535}" srcId="{56764A60-0D42-45EF-A0AC-F2A6174ED0AE}" destId="{4DE51473-8ABB-41E3-B0D5-D1C84EE3BD8D}" srcOrd="1" destOrd="0" parTransId="{5BF5FB0A-DCC9-42AC-AFDC-67465BA4E039}" sibTransId="{713BAAA5-DCD8-4F47-92DA-02F9B02FEF50}"/>
    <dgm:cxn modelId="{1AB0DBE8-C5A6-42E6-BB35-FFCD280B7AC1}" srcId="{3D2F0965-A43D-46BC-BE93-690BFC5E0C7E}" destId="{7EE8B6C5-7AF5-437D-90B8-336130D71D19}" srcOrd="0" destOrd="0" parTransId="{6C533B81-C8FF-483D-9BD4-5C47A06B3337}" sibTransId="{A4A4B806-44CB-42B2-BC1D-46E7288126CF}"/>
    <dgm:cxn modelId="{53BCEF71-2B3B-4FE6-8C19-D787E511BE0F}" srcId="{92F4FEBB-920A-4228-AD31-D8A250165216}" destId="{CF038416-3148-4C2E-A885-C19DD62582DB}" srcOrd="2" destOrd="0" parTransId="{F38E2514-9770-4531-A514-DBF16F116F63}" sibTransId="{A201A53F-85B5-47F5-8EF5-1B6783BD125F}"/>
    <dgm:cxn modelId="{E578A8D1-6DFD-4CDE-8AD6-7CF771B6E05F}" srcId="{92F4FEBB-920A-4228-AD31-D8A250165216}" destId="{56764A60-0D42-45EF-A0AC-F2A6174ED0AE}" srcOrd="5" destOrd="0" parTransId="{D2B0EF18-0D0C-43FD-AC46-B53407AC3369}" sibTransId="{392288F2-C0EA-4F89-8639-92EDE7AF2F25}"/>
    <dgm:cxn modelId="{60EB5A95-34DF-4395-A0A0-6A219D5A6A91}" type="presOf" srcId="{3D2F0965-A43D-46BC-BE93-690BFC5E0C7E}" destId="{49670A67-EEB4-4DD8-85C4-7C9AB76783B2}" srcOrd="0" destOrd="0" presId="urn:microsoft.com/office/officeart/2005/8/layout/lProcess3"/>
    <dgm:cxn modelId="{3148FB55-6C40-4852-8CB8-A41A64976A99}" type="presOf" srcId="{7E80D0C8-2816-4EDD-ABE0-31E7F154FFB1}" destId="{9BA8E901-4F2C-4413-AEB1-30E519BCC3D8}" srcOrd="0" destOrd="0" presId="urn:microsoft.com/office/officeart/2005/8/layout/lProcess3"/>
    <dgm:cxn modelId="{2908E770-E2E9-41C4-9195-D50A504FAFDB}" srcId="{92F4FEBB-920A-4228-AD31-D8A250165216}" destId="{3D2F0965-A43D-46BC-BE93-690BFC5E0C7E}" srcOrd="4" destOrd="0" parTransId="{8ADF6AEF-6D6E-447E-9BE3-72BAEE7E1C17}" sibTransId="{DB43B3CE-C5BE-461A-A7AF-B7361261AA1F}"/>
    <dgm:cxn modelId="{FC1AEDE9-D115-497C-B231-74EA78EC106D}" type="presOf" srcId="{2A6624A6-82BC-44BF-862D-C4CA2D1CA166}" destId="{D1BFD676-7BA3-4EE2-B17F-C11FE4AAFBFD}" srcOrd="0" destOrd="0" presId="urn:microsoft.com/office/officeart/2005/8/layout/lProcess3"/>
    <dgm:cxn modelId="{6F214910-7FCC-4D13-9250-C3043A73C5A3}" type="presOf" srcId="{BE39232C-A59D-4283-AB80-E0FF85C28AA0}" destId="{AEF368E0-42F0-4F16-8B67-B6337C9EECA9}" srcOrd="0" destOrd="0" presId="urn:microsoft.com/office/officeart/2005/8/layout/lProcess3"/>
    <dgm:cxn modelId="{DBBF68C7-133B-4618-8B3F-8AD48938D8EB}" type="presOf" srcId="{92F4FEBB-920A-4228-AD31-D8A250165216}" destId="{64321754-AD5B-4C07-8D77-06A37D4CEE66}" srcOrd="0" destOrd="0" presId="urn:microsoft.com/office/officeart/2005/8/layout/lProcess3"/>
    <dgm:cxn modelId="{9B8633B7-C791-4A4D-9F9B-C7F7712CB05E}" type="presOf" srcId="{7BECF683-C79B-49CA-96DC-0AB3C1CC98A7}" destId="{F6758218-6559-4511-AFDE-13B4C6505DAE}" srcOrd="0" destOrd="0" presId="urn:microsoft.com/office/officeart/2005/8/layout/lProcess3"/>
    <dgm:cxn modelId="{D1107137-7265-48C9-919C-B7AED0788330}" srcId="{3B4D8C63-B9C7-4236-8AA2-7AD84F4537AD}" destId="{AED4B576-4433-4A7C-8ABC-9E13D7D63F07}" srcOrd="1" destOrd="0" parTransId="{FF80A164-C089-4E02-AE88-5A0F94F6AD0C}" sibTransId="{450E2B64-5653-400C-9849-F5324FA88AEB}"/>
    <dgm:cxn modelId="{E1AFF4F0-4B32-46E0-975A-38FD2711D7D3}" type="presOf" srcId="{26ACFA55-5DD7-4774-A115-0B3E1591663E}" destId="{6C3BAA77-48E8-47D3-9E75-33E26DBBF6FC}" srcOrd="0" destOrd="0" presId="urn:microsoft.com/office/officeart/2005/8/layout/lProcess3"/>
    <dgm:cxn modelId="{C3B976ED-CD3A-4DC2-A7C1-FE663D8E09DC}" type="presOf" srcId="{AED4B576-4433-4A7C-8ABC-9E13D7D63F07}" destId="{83A3A800-AA53-41C6-B5F0-41475BC1EF26}" srcOrd="0" destOrd="0" presId="urn:microsoft.com/office/officeart/2005/8/layout/lProcess3"/>
    <dgm:cxn modelId="{EFC9FCC0-D2D6-4EB2-83FE-196A31AA922A}" type="presOf" srcId="{0F0361C0-527E-42CF-86F4-3D8CD871AFA0}" destId="{275FCE47-43E0-48B9-A485-95D90BA45A4A}" srcOrd="0" destOrd="0" presId="urn:microsoft.com/office/officeart/2005/8/layout/lProcess3"/>
    <dgm:cxn modelId="{ECBBF5AE-57BC-4686-A954-FCA85B0222E4}" srcId="{92F4FEBB-920A-4228-AD31-D8A250165216}" destId="{3B4D8C63-B9C7-4236-8AA2-7AD84F4537AD}" srcOrd="3" destOrd="0" parTransId="{F5646B9B-6267-433B-A898-E85F6DEF1342}" sibTransId="{71BEEA59-2B3D-4500-9311-8CF6B2FBAA5D}"/>
    <dgm:cxn modelId="{52E66E06-579B-4F48-A6DB-23C63F5DA1E3}" srcId="{CF038416-3148-4C2E-A885-C19DD62582DB}" destId="{ECDCF5B1-7800-4B09-AA9B-EFE19D1BB28F}" srcOrd="0" destOrd="0" parTransId="{142842B6-0BD1-41F6-A2E2-844D96541791}" sibTransId="{3757C360-858C-42BC-AFEF-60A738293E24}"/>
    <dgm:cxn modelId="{C50D270C-31AA-4D28-BEBB-71CE24E7F673}" type="presOf" srcId="{4DE51473-8ABB-41E3-B0D5-D1C84EE3BD8D}" destId="{E6E6A836-0BBE-4733-A40A-1D3DB3D78F55}" srcOrd="0" destOrd="0" presId="urn:microsoft.com/office/officeart/2005/8/layout/lProcess3"/>
    <dgm:cxn modelId="{19E10945-E585-401F-8DE7-5CF0C160790F}" srcId="{92F4FEBB-920A-4228-AD31-D8A250165216}" destId="{4F5FEBB0-9DBB-454E-A489-CEDBE28E3702}" srcOrd="0" destOrd="0" parTransId="{01B12097-7A20-4B14-89E3-6FDF175C23D9}" sibTransId="{1E3478A4-7490-4F73-8912-E2D8226680C8}"/>
    <dgm:cxn modelId="{6D0F181E-09F0-430C-BF99-A3C8DCEA83B2}" srcId="{92F4FEBB-920A-4228-AD31-D8A250165216}" destId="{0F0361C0-527E-42CF-86F4-3D8CD871AFA0}" srcOrd="1" destOrd="0" parTransId="{CB9BB719-549D-43D6-8AE0-2F200E086A45}" sibTransId="{25E60352-6D02-4945-B346-CEF0B23F9F52}"/>
    <dgm:cxn modelId="{454E5FF5-200A-476F-9C67-7AC3C9FAFF5E}" type="presOf" srcId="{D55B2FFF-B117-43A9-A94D-17DC1E771B4E}" destId="{6F5DC43A-1940-4420-8581-B9C97D3099B6}" srcOrd="0" destOrd="0" presId="urn:microsoft.com/office/officeart/2005/8/layout/lProcess3"/>
    <dgm:cxn modelId="{AF2E4E65-DC8B-4835-8B15-EC7F637F9E3F}" srcId="{0F0361C0-527E-42CF-86F4-3D8CD871AFA0}" destId="{0D71CC5B-F590-41B3-9E7C-BA6E44CAFF13}" srcOrd="1" destOrd="0" parTransId="{FA155530-A5FD-45FE-B6D7-A89C44FEE54C}" sibTransId="{991BE43B-7F5A-4DDD-9CA6-1BF3CAE2EEEF}"/>
    <dgm:cxn modelId="{34F1F72D-F2AA-4AE8-9D07-B7D58A6D2BEE}" srcId="{4F5FEBB0-9DBB-454E-A489-CEDBE28E3702}" destId="{7E80D0C8-2816-4EDD-ABE0-31E7F154FFB1}" srcOrd="0" destOrd="0" parTransId="{0261F9EE-DDC2-4A1D-A617-F309F0C6E340}" sibTransId="{F1D836A5-71B5-4B71-856D-BFCB7AAADC11}"/>
    <dgm:cxn modelId="{63B4FB7F-35AD-449D-93F8-E4821CFF8167}" type="presOf" srcId="{ECDCF5B1-7800-4B09-AA9B-EFE19D1BB28F}" destId="{8D5D9007-CF33-49B5-AC4E-48D47A2C09B4}" srcOrd="0" destOrd="0" presId="urn:microsoft.com/office/officeart/2005/8/layout/lProcess3"/>
    <dgm:cxn modelId="{1F2A7CDE-C85D-44ED-9635-4D7431538EAC}" srcId="{56764A60-0D42-45EF-A0AC-F2A6174ED0AE}" destId="{D55B2FFF-B117-43A9-A94D-17DC1E771B4E}" srcOrd="0" destOrd="0" parTransId="{E9C58523-9982-42F9-81B3-98DF0C33EAC5}" sibTransId="{BC8EF729-FE3A-4031-BCF1-A4D4446E851B}"/>
    <dgm:cxn modelId="{2FC0DFBC-421D-4F94-83AE-DB248CE7CF39}" type="presOf" srcId="{4F5FEBB0-9DBB-454E-A489-CEDBE28E3702}" destId="{39B7407B-2AB8-49A8-8AF4-82784044E43D}" srcOrd="0" destOrd="0" presId="urn:microsoft.com/office/officeart/2005/8/layout/lProcess3"/>
    <dgm:cxn modelId="{EFDC2871-CD07-4F53-B058-833E8B0D407B}" type="presOf" srcId="{0D71CC5B-F590-41B3-9E7C-BA6E44CAFF13}" destId="{E96EFA95-CC63-43AB-9DD8-90D204122696}" srcOrd="0" destOrd="0" presId="urn:microsoft.com/office/officeart/2005/8/layout/lProcess3"/>
    <dgm:cxn modelId="{EA02D6BC-66D7-43C5-AA11-AE473AF375BB}" type="presOf" srcId="{7EE8B6C5-7AF5-437D-90B8-336130D71D19}" destId="{2D5A66F6-3F03-4DF8-A2E8-0CDBDC786E02}" srcOrd="0" destOrd="0" presId="urn:microsoft.com/office/officeart/2005/8/layout/lProcess3"/>
    <dgm:cxn modelId="{1DD7B997-E93E-47F0-BF07-FBF1E83CCE90}" type="presParOf" srcId="{64321754-AD5B-4C07-8D77-06A37D4CEE66}" destId="{F27EEC53-2972-429B-8810-D4D99F33C45F}" srcOrd="0" destOrd="0" presId="urn:microsoft.com/office/officeart/2005/8/layout/lProcess3"/>
    <dgm:cxn modelId="{B311FBA1-5088-4796-A9BE-9B9B8F29788E}" type="presParOf" srcId="{F27EEC53-2972-429B-8810-D4D99F33C45F}" destId="{39B7407B-2AB8-49A8-8AF4-82784044E43D}" srcOrd="0" destOrd="0" presId="urn:microsoft.com/office/officeart/2005/8/layout/lProcess3"/>
    <dgm:cxn modelId="{4E35C6F5-4510-4E17-9F3A-67A6C86AA1F2}" type="presParOf" srcId="{F27EEC53-2972-429B-8810-D4D99F33C45F}" destId="{95EA08F9-413E-4AB3-8894-D83B70D4191C}" srcOrd="1" destOrd="0" presId="urn:microsoft.com/office/officeart/2005/8/layout/lProcess3"/>
    <dgm:cxn modelId="{799B5572-FDFB-4F10-AC6A-02EB1983F313}" type="presParOf" srcId="{F27EEC53-2972-429B-8810-D4D99F33C45F}" destId="{9BA8E901-4F2C-4413-AEB1-30E519BCC3D8}" srcOrd="2" destOrd="0" presId="urn:microsoft.com/office/officeart/2005/8/layout/lProcess3"/>
    <dgm:cxn modelId="{7E840B30-2A44-4E37-9A60-364FECEC22D8}" type="presParOf" srcId="{F27EEC53-2972-429B-8810-D4D99F33C45F}" destId="{7CA91E98-5D6A-47E3-82A8-750C2A8BDDD3}" srcOrd="3" destOrd="0" presId="urn:microsoft.com/office/officeart/2005/8/layout/lProcess3"/>
    <dgm:cxn modelId="{16F0CBA4-5905-454E-B71D-0DBABFDBBD71}" type="presParOf" srcId="{F27EEC53-2972-429B-8810-D4D99F33C45F}" destId="{F6758218-6559-4511-AFDE-13B4C6505DAE}" srcOrd="4" destOrd="0" presId="urn:microsoft.com/office/officeart/2005/8/layout/lProcess3"/>
    <dgm:cxn modelId="{FDC09DAE-CAD8-4134-9900-1592C5856B57}" type="presParOf" srcId="{64321754-AD5B-4C07-8D77-06A37D4CEE66}" destId="{919BB200-9527-498D-BE27-9BB143473EF6}" srcOrd="1" destOrd="0" presId="urn:microsoft.com/office/officeart/2005/8/layout/lProcess3"/>
    <dgm:cxn modelId="{C788A4BE-38A4-463F-8E66-A91CB2EB2C3A}" type="presParOf" srcId="{64321754-AD5B-4C07-8D77-06A37D4CEE66}" destId="{B96CCECD-C1AE-40A1-B59C-C63E885E887C}" srcOrd="2" destOrd="0" presId="urn:microsoft.com/office/officeart/2005/8/layout/lProcess3"/>
    <dgm:cxn modelId="{0C33A2CA-B9D4-4B8D-A051-63DB2AB46E44}" type="presParOf" srcId="{B96CCECD-C1AE-40A1-B59C-C63E885E887C}" destId="{275FCE47-43E0-48B9-A485-95D90BA45A4A}" srcOrd="0" destOrd="0" presId="urn:microsoft.com/office/officeart/2005/8/layout/lProcess3"/>
    <dgm:cxn modelId="{AD61A92C-D620-48E7-982A-DFAB50897666}" type="presParOf" srcId="{B96CCECD-C1AE-40A1-B59C-C63E885E887C}" destId="{4ABB432F-F513-4C2B-91CA-3D692E45CE44}" srcOrd="1" destOrd="0" presId="urn:microsoft.com/office/officeart/2005/8/layout/lProcess3"/>
    <dgm:cxn modelId="{195A4247-E149-4A9A-B280-3B299D46A209}" type="presParOf" srcId="{B96CCECD-C1AE-40A1-B59C-C63E885E887C}" destId="{D1BFD676-7BA3-4EE2-B17F-C11FE4AAFBFD}" srcOrd="2" destOrd="0" presId="urn:microsoft.com/office/officeart/2005/8/layout/lProcess3"/>
    <dgm:cxn modelId="{2BA87D04-9ECD-49F9-9D02-39F6A9F0F834}" type="presParOf" srcId="{B96CCECD-C1AE-40A1-B59C-C63E885E887C}" destId="{FDF11CA7-05B6-4C1F-9AD7-527B82529240}" srcOrd="3" destOrd="0" presId="urn:microsoft.com/office/officeart/2005/8/layout/lProcess3"/>
    <dgm:cxn modelId="{773B9574-5EE9-4168-95B4-945B37B08FB8}" type="presParOf" srcId="{B96CCECD-C1AE-40A1-B59C-C63E885E887C}" destId="{E96EFA95-CC63-43AB-9DD8-90D204122696}" srcOrd="4" destOrd="0" presId="urn:microsoft.com/office/officeart/2005/8/layout/lProcess3"/>
    <dgm:cxn modelId="{613F3132-2222-4D85-8AFA-324B2CD3F3C5}" type="presParOf" srcId="{64321754-AD5B-4C07-8D77-06A37D4CEE66}" destId="{F764EF94-DBB7-4478-BC22-B64DB8EDB66D}" srcOrd="3" destOrd="0" presId="urn:microsoft.com/office/officeart/2005/8/layout/lProcess3"/>
    <dgm:cxn modelId="{BD84E903-C89D-4497-8709-DFE1FC353A9B}" type="presParOf" srcId="{64321754-AD5B-4C07-8D77-06A37D4CEE66}" destId="{977DD9D9-0255-43F6-A4A4-5E021EA0861F}" srcOrd="4" destOrd="0" presId="urn:microsoft.com/office/officeart/2005/8/layout/lProcess3"/>
    <dgm:cxn modelId="{93D8AD4A-E725-4BAE-92EB-F1EA918067C2}" type="presParOf" srcId="{977DD9D9-0255-43F6-A4A4-5E021EA0861F}" destId="{4B729C95-4330-4148-B213-32A6F00B4072}" srcOrd="0" destOrd="0" presId="urn:microsoft.com/office/officeart/2005/8/layout/lProcess3"/>
    <dgm:cxn modelId="{045B42A1-9600-40AC-8477-A23F8FD561F1}" type="presParOf" srcId="{977DD9D9-0255-43F6-A4A4-5E021EA0861F}" destId="{B1909625-391F-449A-9E81-5E3DB05FC441}" srcOrd="1" destOrd="0" presId="urn:microsoft.com/office/officeart/2005/8/layout/lProcess3"/>
    <dgm:cxn modelId="{15B70F4E-BE42-4D7E-A9F2-26512A4DC992}" type="presParOf" srcId="{977DD9D9-0255-43F6-A4A4-5E021EA0861F}" destId="{8D5D9007-CF33-49B5-AC4E-48D47A2C09B4}" srcOrd="2" destOrd="0" presId="urn:microsoft.com/office/officeart/2005/8/layout/lProcess3"/>
    <dgm:cxn modelId="{D7822993-F297-4BB4-9220-85CE2458E6F5}" type="presParOf" srcId="{977DD9D9-0255-43F6-A4A4-5E021EA0861F}" destId="{C64CCFFF-7388-4ABC-9017-CE803B60F600}" srcOrd="3" destOrd="0" presId="urn:microsoft.com/office/officeart/2005/8/layout/lProcess3"/>
    <dgm:cxn modelId="{C67CD04F-5BE4-40B8-BA2A-287CB07696EC}" type="presParOf" srcId="{977DD9D9-0255-43F6-A4A4-5E021EA0861F}" destId="{68D4C71B-AD7E-4660-A079-B6220ECFBB13}" srcOrd="4" destOrd="0" presId="urn:microsoft.com/office/officeart/2005/8/layout/lProcess3"/>
    <dgm:cxn modelId="{7CC34AB8-CA9A-4506-85E9-BA05437C7B02}" type="presParOf" srcId="{64321754-AD5B-4C07-8D77-06A37D4CEE66}" destId="{090300FB-21C7-4CEB-AA74-22811D81E651}" srcOrd="5" destOrd="0" presId="urn:microsoft.com/office/officeart/2005/8/layout/lProcess3"/>
    <dgm:cxn modelId="{AEA1034F-EF17-4D77-88E4-94634187741E}" type="presParOf" srcId="{64321754-AD5B-4C07-8D77-06A37D4CEE66}" destId="{AFE73A07-8CCB-4F80-89A1-576541996011}" srcOrd="6" destOrd="0" presId="urn:microsoft.com/office/officeart/2005/8/layout/lProcess3"/>
    <dgm:cxn modelId="{2A7D3AEB-B258-4F9D-B90C-1339AAF04195}" type="presParOf" srcId="{AFE73A07-8CCB-4F80-89A1-576541996011}" destId="{7FB618B3-B0AA-49A0-A29D-06DE778D713E}" srcOrd="0" destOrd="0" presId="urn:microsoft.com/office/officeart/2005/8/layout/lProcess3"/>
    <dgm:cxn modelId="{FA798709-B184-4149-8E5C-F6F3AB9567D0}" type="presParOf" srcId="{AFE73A07-8CCB-4F80-89A1-576541996011}" destId="{217E0058-8611-41C1-A4A3-1C8383084BEA}" srcOrd="1" destOrd="0" presId="urn:microsoft.com/office/officeart/2005/8/layout/lProcess3"/>
    <dgm:cxn modelId="{CBE63F45-89A7-4D8E-9924-4AB0A51A96CD}" type="presParOf" srcId="{AFE73A07-8CCB-4F80-89A1-576541996011}" destId="{6C3BAA77-48E8-47D3-9E75-33E26DBBF6FC}" srcOrd="2" destOrd="0" presId="urn:microsoft.com/office/officeart/2005/8/layout/lProcess3"/>
    <dgm:cxn modelId="{BC727024-C0EA-4475-8AF5-0C76D894984F}" type="presParOf" srcId="{AFE73A07-8CCB-4F80-89A1-576541996011}" destId="{E65D7983-67B8-43FB-B06A-3F7D97FEE74F}" srcOrd="3" destOrd="0" presId="urn:microsoft.com/office/officeart/2005/8/layout/lProcess3"/>
    <dgm:cxn modelId="{F7F21CFF-82E0-48EB-B543-A2C91BA1795D}" type="presParOf" srcId="{AFE73A07-8CCB-4F80-89A1-576541996011}" destId="{83A3A800-AA53-41C6-B5F0-41475BC1EF26}" srcOrd="4" destOrd="0" presId="urn:microsoft.com/office/officeart/2005/8/layout/lProcess3"/>
    <dgm:cxn modelId="{30525A22-C608-48D6-AA43-C9695E8FD0E4}" type="presParOf" srcId="{64321754-AD5B-4C07-8D77-06A37D4CEE66}" destId="{5F1BA277-4EE2-4EC8-A774-3FD20F4288EA}" srcOrd="7" destOrd="0" presId="urn:microsoft.com/office/officeart/2005/8/layout/lProcess3"/>
    <dgm:cxn modelId="{FACDA1DA-ACB6-478E-8E0C-CFF1D6B7768A}" type="presParOf" srcId="{64321754-AD5B-4C07-8D77-06A37D4CEE66}" destId="{4DCA7096-C269-4F20-82FB-5634A91EA529}" srcOrd="8" destOrd="0" presId="urn:microsoft.com/office/officeart/2005/8/layout/lProcess3"/>
    <dgm:cxn modelId="{EBC0C054-5910-4DE2-9556-386368F51DBD}" type="presParOf" srcId="{4DCA7096-C269-4F20-82FB-5634A91EA529}" destId="{49670A67-EEB4-4DD8-85C4-7C9AB76783B2}" srcOrd="0" destOrd="0" presId="urn:microsoft.com/office/officeart/2005/8/layout/lProcess3"/>
    <dgm:cxn modelId="{1D1C305F-9974-4140-8FB8-CD86BB77B3DA}" type="presParOf" srcId="{4DCA7096-C269-4F20-82FB-5634A91EA529}" destId="{274D8DA0-38F6-4227-8EB0-918955C92FA5}" srcOrd="1" destOrd="0" presId="urn:microsoft.com/office/officeart/2005/8/layout/lProcess3"/>
    <dgm:cxn modelId="{F5FF30C6-0931-4A27-B75D-B8338809E759}" type="presParOf" srcId="{4DCA7096-C269-4F20-82FB-5634A91EA529}" destId="{2D5A66F6-3F03-4DF8-A2E8-0CDBDC786E02}" srcOrd="2" destOrd="0" presId="urn:microsoft.com/office/officeart/2005/8/layout/lProcess3"/>
    <dgm:cxn modelId="{DE5EA0D3-9651-486C-997F-30D358E8E7A5}" type="presParOf" srcId="{4DCA7096-C269-4F20-82FB-5634A91EA529}" destId="{9D5EF348-4A0A-4BE0-A117-ABF636DDD2D8}" srcOrd="3" destOrd="0" presId="urn:microsoft.com/office/officeart/2005/8/layout/lProcess3"/>
    <dgm:cxn modelId="{A6F7F49A-5F7D-47FC-B79E-EE40441614ED}" type="presParOf" srcId="{4DCA7096-C269-4F20-82FB-5634A91EA529}" destId="{AEF368E0-42F0-4F16-8B67-B6337C9EECA9}" srcOrd="4" destOrd="0" presId="urn:microsoft.com/office/officeart/2005/8/layout/lProcess3"/>
    <dgm:cxn modelId="{3B758B73-7B9A-4126-A74B-1F9B2F4030C0}" type="presParOf" srcId="{64321754-AD5B-4C07-8D77-06A37D4CEE66}" destId="{93497824-2DED-4F81-B9A9-60B49A974BDF}" srcOrd="9" destOrd="0" presId="urn:microsoft.com/office/officeart/2005/8/layout/lProcess3"/>
    <dgm:cxn modelId="{5CEB48B2-3342-47B9-9688-F353D100DC81}" type="presParOf" srcId="{64321754-AD5B-4C07-8D77-06A37D4CEE66}" destId="{09738768-C213-4F7C-BCB5-19B6A45D0C86}" srcOrd="10" destOrd="0" presId="urn:microsoft.com/office/officeart/2005/8/layout/lProcess3"/>
    <dgm:cxn modelId="{12D3D2EE-FD78-4FC9-93DA-5C6E0E798F28}" type="presParOf" srcId="{09738768-C213-4F7C-BCB5-19B6A45D0C86}" destId="{F2B88AFB-B3FA-45EA-A349-EFF96B415CE8}" srcOrd="0" destOrd="0" presId="urn:microsoft.com/office/officeart/2005/8/layout/lProcess3"/>
    <dgm:cxn modelId="{0835CAEE-55FB-4EE0-AC03-4A4FABCD8D44}" type="presParOf" srcId="{09738768-C213-4F7C-BCB5-19B6A45D0C86}" destId="{B019B41D-E599-4D2A-B00E-CEB727019711}" srcOrd="1" destOrd="0" presId="urn:microsoft.com/office/officeart/2005/8/layout/lProcess3"/>
    <dgm:cxn modelId="{77350380-B8C3-40AB-9373-F751193A5FF4}" type="presParOf" srcId="{09738768-C213-4F7C-BCB5-19B6A45D0C86}" destId="{6F5DC43A-1940-4420-8581-B9C97D3099B6}" srcOrd="2" destOrd="0" presId="urn:microsoft.com/office/officeart/2005/8/layout/lProcess3"/>
    <dgm:cxn modelId="{DF1555E7-EBC8-48B1-B7CD-C73437E98C3B}" type="presParOf" srcId="{09738768-C213-4F7C-BCB5-19B6A45D0C86}" destId="{2D491F22-6B0D-41F2-99B2-8D46E50EAFC4}" srcOrd="3" destOrd="0" presId="urn:microsoft.com/office/officeart/2005/8/layout/lProcess3"/>
    <dgm:cxn modelId="{B0B07980-3B0D-426D-8710-D83086643302}" type="presParOf" srcId="{09738768-C213-4F7C-BCB5-19B6A45D0C86}" destId="{E6E6A836-0BBE-4733-A40A-1D3DB3D78F55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5/8/layout/vList4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B5E7C52D-FAB4-42E9-9181-D662FC70933E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</dgm:t>
    </dgm:pt>
    <dgm:pt modelId="{F2FAA908-3CC4-464C-9B48-06F9D43E6EE2}" type="parTrans" cxnId="{672277AF-C84F-46EA-9A3A-436C105D3767}">
      <dgm:prSet/>
      <dgm:spPr/>
      <dgm:t>
        <a:bodyPr/>
        <a:lstStyle/>
        <a:p>
          <a:endParaRPr lang="en-US"/>
        </a:p>
      </dgm:t>
    </dgm:pt>
    <dgm:pt modelId="{21894302-E0C9-41C5-A053-FE2D55EA7939}" type="sibTrans" cxnId="{672277AF-C84F-46EA-9A3A-436C105D3767}">
      <dgm:prSet/>
      <dgm:spPr/>
      <dgm:t>
        <a:bodyPr/>
        <a:lstStyle/>
        <a:p>
          <a:endParaRPr lang="en-US"/>
        </a:p>
      </dgm:t>
    </dgm:pt>
    <dgm:pt modelId="{B339E8DF-D633-4DC0-BCE6-C05DB1510C5A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trike="sngStrike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Reserve Ratios (CRR, SLR)</a:t>
          </a:r>
        </a:p>
      </dgm:t>
    </dgm:pt>
    <dgm:pt modelId="{1F51839F-ADDB-49D9-81F8-E8263180A94A}" type="parTrans" cxnId="{2ED1558C-2094-425D-8594-DC652CD08396}">
      <dgm:prSet/>
      <dgm:spPr/>
      <dgm:t>
        <a:bodyPr/>
        <a:lstStyle/>
        <a:p>
          <a:endParaRPr lang="en-US"/>
        </a:p>
      </dgm:t>
    </dgm:pt>
    <dgm:pt modelId="{D09C590C-21D5-4555-A152-DF9A37A52F73}" type="sibTrans" cxnId="{2ED1558C-2094-425D-8594-DC652CD08396}">
      <dgm:prSet/>
      <dgm:spPr/>
      <dgm:t>
        <a:bodyPr/>
        <a:lstStyle/>
        <a:p>
          <a:endParaRPr lang="en-US"/>
        </a:p>
      </dgm:t>
    </dgm:pt>
    <dgm:pt modelId="{950B78CE-2D42-4270-B46F-F4322BB3D2F3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</a:p>
      </dgm:t>
    </dgm:pt>
    <dgm:pt modelId="{FFB2C535-495F-4E56-8074-6DF28B634981}" type="parTrans" cxnId="{39FEDB97-651D-4C49-BCC3-39A605DE3B87}">
      <dgm:prSet/>
      <dgm:spPr/>
      <dgm:t>
        <a:bodyPr/>
        <a:lstStyle/>
        <a:p>
          <a:endParaRPr lang="en-US"/>
        </a:p>
      </dgm:t>
    </dgm:pt>
    <dgm:pt modelId="{DF984230-9065-493A-AC38-DA4E71BB9CAC}" type="sibTrans" cxnId="{39FEDB97-651D-4C49-BCC3-39A605DE3B87}">
      <dgm:prSet/>
      <dgm:spPr/>
      <dgm:t>
        <a:bodyPr/>
        <a:lstStyle/>
        <a:p>
          <a:endParaRPr lang="en-US"/>
        </a:p>
      </dgm:t>
    </dgm:pt>
    <dgm:pt modelId="{87E2BD46-0118-4A9E-BF97-62CB1CB78B93}">
      <dgm:prSet/>
      <dgm:spPr/>
      <dgm:t>
        <a:bodyPr/>
        <a:lstStyle/>
        <a:p>
          <a:pPr>
            <a:buNone/>
          </a:pPr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518C1199-4B60-47B1-B9A9-46DADCE56080}" type="parTrans" cxnId="{8B935BC9-1F64-425E-8DD4-6D632D0CAC2C}">
      <dgm:prSet/>
      <dgm:spPr/>
      <dgm:t>
        <a:bodyPr/>
        <a:lstStyle/>
        <a:p>
          <a:endParaRPr lang="en-US"/>
        </a:p>
      </dgm:t>
    </dgm:pt>
    <dgm:pt modelId="{90BE34F8-41C8-4DCE-962F-F35EBDFFE7CF}" type="sibTrans" cxnId="{8B935BC9-1F64-425E-8DD4-6D632D0CAC2C}">
      <dgm:prSet/>
      <dgm:spPr/>
      <dgm:t>
        <a:bodyPr/>
        <a:lstStyle/>
        <a:p>
          <a:endParaRPr lang="en-US"/>
        </a:p>
      </dgm:t>
    </dgm:pt>
    <dgm:pt modelId="{CC0E054C-8032-4CD7-93EE-D175BBDAE787}">
      <dgm:prSet/>
      <dgm:spPr/>
      <dgm:t>
        <a:bodyPr/>
        <a:lstStyle/>
        <a:p>
          <a:pPr>
            <a:buNone/>
          </a:pPr>
          <a:r>
            <a:rPr lang="en-US" strike="sngStrike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</dgm:t>
    </dgm:pt>
    <dgm:pt modelId="{C9EB398B-C7D8-4B76-9991-99D30B97A9FA}" type="parTrans" cxnId="{5B5334D7-49C6-4394-A3DC-41B0D387B10E}">
      <dgm:prSet/>
      <dgm:spPr/>
      <dgm:t>
        <a:bodyPr/>
        <a:lstStyle/>
        <a:p>
          <a:endParaRPr lang="en-US"/>
        </a:p>
      </dgm:t>
    </dgm:pt>
    <dgm:pt modelId="{1AF5AF3B-F168-4EB7-8A2B-C6AE0D8EE20D}" type="sibTrans" cxnId="{5B5334D7-49C6-4394-A3DC-41B0D387B10E}">
      <dgm:prSet/>
      <dgm:spPr/>
      <dgm:t>
        <a:bodyPr/>
        <a:lstStyle/>
        <a:p>
          <a:endParaRPr lang="en-US"/>
        </a:p>
      </dgm:t>
    </dgm:pt>
    <dgm:pt modelId="{683B50E7-23B1-46DA-892D-829A5D92590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</a:p>
      </dgm:t>
    </dgm:pt>
    <dgm:pt modelId="{E925364C-5160-48C2-AA0E-9C1E649E9E3A}" type="parTrans" cxnId="{EE2201F1-8CC1-45EC-8394-3BAB010B903A}">
      <dgm:prSet/>
      <dgm:spPr/>
      <dgm:t>
        <a:bodyPr/>
        <a:lstStyle/>
        <a:p>
          <a:endParaRPr lang="en-US"/>
        </a:p>
      </dgm:t>
    </dgm:pt>
    <dgm:pt modelId="{DF51BA05-C15C-4C98-9B32-7077B4BE111F}" type="sibTrans" cxnId="{EE2201F1-8CC1-45EC-8394-3BAB010B903A}">
      <dgm:prSet/>
      <dgm:spPr/>
      <dgm:t>
        <a:bodyPr/>
        <a:lstStyle/>
        <a:p>
          <a:endParaRPr lang="en-US"/>
        </a:p>
      </dgm:t>
    </dgm:pt>
    <dgm:pt modelId="{403C6F33-E66A-4D60-B41A-9560CCD783A2}">
      <dgm:prSet/>
      <dgm:spPr/>
      <dgm:t>
        <a:bodyPr/>
        <a:lstStyle/>
        <a:p>
          <a:pPr>
            <a:buNone/>
          </a:pP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Credit ceiling &amp; </a:t>
          </a:r>
          <a:r>
            <a:rPr lang="en-US" strike="no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PSL</a:t>
          </a:r>
          <a:endParaRPr lang="en-US" strike="sngStrik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8E2DA6EA-DE11-4D93-90B5-8834B9E33B1F}" type="parTrans" cxnId="{39441C47-F4B4-43AB-948F-526E6A7EAE4B}">
      <dgm:prSet/>
      <dgm:spPr/>
      <dgm:t>
        <a:bodyPr/>
        <a:lstStyle/>
        <a:p>
          <a:endParaRPr lang="en-US"/>
        </a:p>
      </dgm:t>
    </dgm:pt>
    <dgm:pt modelId="{8C31EC1F-B09C-4654-BF47-73D70228F3C3}" type="sibTrans" cxnId="{39441C47-F4B4-43AB-948F-526E6A7EAE4B}">
      <dgm:prSet/>
      <dgm:spPr/>
      <dgm:t>
        <a:bodyPr/>
        <a:lstStyle/>
        <a:p>
          <a:endParaRPr lang="en-US"/>
        </a:p>
      </dgm:t>
    </dgm:pt>
    <dgm:pt modelId="{66344C7F-285C-4A31-9902-B1CA856478A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</a:t>
          </a: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Suasion &amp; Direct Action</a:t>
          </a:r>
          <a:endParaRPr lang="en-US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358CEB49-DD83-4867-A357-1F91FE13DFD0}" type="parTrans" cxnId="{5893D3DD-5406-4FF3-81CA-DF42997CC7BD}">
      <dgm:prSet/>
      <dgm:spPr/>
      <dgm:t>
        <a:bodyPr/>
        <a:lstStyle/>
        <a:p>
          <a:endParaRPr lang="en-US"/>
        </a:p>
      </dgm:t>
    </dgm:pt>
    <dgm:pt modelId="{A56E6C66-8594-447C-86DB-74A08B67E640}" type="sibTrans" cxnId="{5893D3DD-5406-4FF3-81CA-DF42997CC7BD}">
      <dgm:prSet/>
      <dgm:spPr/>
      <dgm:t>
        <a:bodyPr/>
        <a:lstStyle/>
        <a:p>
          <a:endParaRPr lang="en-US"/>
        </a:p>
      </dgm:t>
    </dgm:pt>
    <dgm:pt modelId="{FD05ABBD-61DE-4149-AD3D-0508E55B898D}">
      <dgm:prSet/>
      <dgm:spPr/>
      <dgm:t>
        <a:bodyPr/>
        <a:lstStyle/>
        <a:p>
          <a:pPr>
            <a:buNone/>
          </a:pPr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done: Review of last year’s Policies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2EA5D3B4-48F6-471F-B3F7-683D5EDB03AE}" type="parTrans" cxnId="{D287B6F4-D9AD-4D08-9C4B-8B3F4B016A8E}">
      <dgm:prSet/>
      <dgm:spPr/>
      <dgm:t>
        <a:bodyPr/>
        <a:lstStyle/>
        <a:p>
          <a:endParaRPr lang="en-US"/>
        </a:p>
      </dgm:t>
    </dgm:pt>
    <dgm:pt modelId="{F31B0D5D-A595-4425-90A3-BB0DD3BEA843}" type="sibTrans" cxnId="{D287B6F4-D9AD-4D08-9C4B-8B3F4B016A8E}">
      <dgm:prSet/>
      <dgm:spPr/>
      <dgm:t>
        <a:bodyPr/>
        <a:lstStyle/>
        <a:p>
          <a:endParaRPr lang="en-US"/>
        </a:p>
      </dgm:t>
    </dgm:pt>
    <dgm:pt modelId="{BE49013F-3FE3-47B4-891D-F63CD62B100D}" type="pres">
      <dgm:prSet presAssocID="{5266C817-9BD3-4039-9582-15A85EC2FBD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AC02FA-0017-4302-AD74-BBA9CB381CB7}" type="pres">
      <dgm:prSet presAssocID="{90C1CFE9-B1A6-4B2B-8238-CFCC25176E00}" presName="comp" presStyleCnt="0"/>
      <dgm:spPr/>
    </dgm:pt>
    <dgm:pt modelId="{7010B559-FB08-4893-B1DA-5F8BF00CF383}" type="pres">
      <dgm:prSet presAssocID="{90C1CFE9-B1A6-4B2B-8238-CFCC25176E00}" presName="box" presStyleLbl="node1" presStyleIdx="0" presStyleCnt="2" custScaleY="62920"/>
      <dgm:spPr/>
      <dgm:t>
        <a:bodyPr/>
        <a:lstStyle/>
        <a:p>
          <a:endParaRPr lang="en-US"/>
        </a:p>
      </dgm:t>
    </dgm:pt>
    <dgm:pt modelId="{1788DC5B-7106-4C6E-91A9-17F5C999B125}" type="pres">
      <dgm:prSet presAssocID="{90C1CFE9-B1A6-4B2B-8238-CFCC25176E00}" presName="img" presStyleLbl="fgImgPlace1" presStyleIdx="0" presStyleCnt="2" custScaleY="6431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5565C56-143A-4630-B476-DB52129771DB}" type="pres">
      <dgm:prSet presAssocID="{90C1CFE9-B1A6-4B2B-8238-CFCC25176E0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B867E-848C-4080-ABF7-C6B818FCCE08}" type="pres">
      <dgm:prSet presAssocID="{DADDB62F-7D86-4DF7-9A71-F4730E23BB35}" presName="spacer" presStyleCnt="0"/>
      <dgm:spPr/>
    </dgm:pt>
    <dgm:pt modelId="{DCC65A68-1BD3-49F4-A0D8-636F38D23F68}" type="pres">
      <dgm:prSet presAssocID="{B5E7C52D-FAB4-42E9-9181-D662FC70933E}" presName="comp" presStyleCnt="0"/>
      <dgm:spPr/>
    </dgm:pt>
    <dgm:pt modelId="{839B7839-990A-43CC-A7E1-6883DC84DFE5}" type="pres">
      <dgm:prSet presAssocID="{B5E7C52D-FAB4-42E9-9181-D662FC70933E}" presName="box" presStyleLbl="node1" presStyleIdx="1" presStyleCnt="2" custScaleY="77827"/>
      <dgm:spPr/>
      <dgm:t>
        <a:bodyPr/>
        <a:lstStyle/>
        <a:p>
          <a:endParaRPr lang="en-US"/>
        </a:p>
      </dgm:t>
    </dgm:pt>
    <dgm:pt modelId="{0699BE69-639C-4ECE-B3BF-B56477592864}" type="pres">
      <dgm:prSet presAssocID="{B5E7C52D-FAB4-42E9-9181-D662FC70933E}" presName="img" presStyleLbl="fgImgPlace1" presStyleIdx="1" presStyleCnt="2" custScaleY="5080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47389BE-DC75-4EF3-BEA6-37D69BABEED5}" type="pres">
      <dgm:prSet presAssocID="{B5E7C52D-FAB4-42E9-9181-D662FC70933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441C47-F4B4-43AB-948F-526E6A7EAE4B}" srcId="{B5E7C52D-FAB4-42E9-9181-D662FC70933E}" destId="{403C6F33-E66A-4D60-B41A-9560CCD783A2}" srcOrd="2" destOrd="0" parTransId="{8E2DA6EA-DE11-4D93-90B5-8834B9E33B1F}" sibTransId="{8C31EC1F-B09C-4654-BF47-73D70228F3C3}"/>
    <dgm:cxn modelId="{A8237340-4DDE-4839-B34A-59CF1931C915}" type="presOf" srcId="{403C6F33-E66A-4D60-B41A-9560CCD783A2}" destId="{D47389BE-DC75-4EF3-BEA6-37D69BABEED5}" srcOrd="1" destOrd="3" presId="urn:microsoft.com/office/officeart/2005/8/layout/vList4"/>
    <dgm:cxn modelId="{86963B51-7F43-4617-BBC5-38E7317FBD16}" type="presOf" srcId="{5266C817-9BD3-4039-9582-15A85EC2FBD4}" destId="{BE49013F-3FE3-47B4-891D-F63CD62B100D}" srcOrd="0" destOrd="0" presId="urn:microsoft.com/office/officeart/2005/8/layout/vList4"/>
    <dgm:cxn modelId="{2ED1558C-2094-425D-8594-DC652CD08396}" srcId="{90C1CFE9-B1A6-4B2B-8238-CFCC25176E00}" destId="{B339E8DF-D633-4DC0-BCE6-C05DB1510C5A}" srcOrd="0" destOrd="0" parTransId="{1F51839F-ADDB-49D9-81F8-E8263180A94A}" sibTransId="{D09C590C-21D5-4555-A152-DF9A37A52F73}"/>
    <dgm:cxn modelId="{E511D65D-1FDB-487F-B64F-6C1E944E7433}" type="presOf" srcId="{B339E8DF-D633-4DC0-BCE6-C05DB1510C5A}" destId="{7010B559-FB08-4893-B1DA-5F8BF00CF383}" srcOrd="0" destOrd="1" presId="urn:microsoft.com/office/officeart/2005/8/layout/vList4"/>
    <dgm:cxn modelId="{F0A1F206-7116-4AE1-A175-292EDAD4B4B5}" type="presOf" srcId="{90C1CFE9-B1A6-4B2B-8238-CFCC25176E00}" destId="{85565C56-143A-4630-B476-DB52129771DB}" srcOrd="1" destOrd="0" presId="urn:microsoft.com/office/officeart/2005/8/layout/vList4"/>
    <dgm:cxn modelId="{8B935BC9-1F64-425E-8DD4-6D632D0CAC2C}" srcId="{90C1CFE9-B1A6-4B2B-8238-CFCC25176E00}" destId="{87E2BD46-0118-4A9E-BF97-62CB1CB78B93}" srcOrd="1" destOrd="0" parTransId="{518C1199-4B60-47B1-B9A9-46DADCE56080}" sibTransId="{90BE34F8-41C8-4DCE-962F-F35EBDFFE7CF}"/>
    <dgm:cxn modelId="{39FEDB97-651D-4C49-BCC3-39A605DE3B87}" srcId="{B5E7C52D-FAB4-42E9-9181-D662FC70933E}" destId="{950B78CE-2D42-4270-B46F-F4322BB3D2F3}" srcOrd="0" destOrd="0" parTransId="{FFB2C535-495F-4E56-8074-6DF28B634981}" sibTransId="{DF984230-9065-493A-AC38-DA4E71BB9CAC}"/>
    <dgm:cxn modelId="{D0308A2C-26B7-442F-A035-4624DF6D8FA6}" type="presOf" srcId="{87E2BD46-0118-4A9E-BF97-62CB1CB78B93}" destId="{85565C56-143A-4630-B476-DB52129771DB}" srcOrd="1" destOrd="2" presId="urn:microsoft.com/office/officeart/2005/8/layout/vList4"/>
    <dgm:cxn modelId="{5B5334D7-49C6-4394-A3DC-41B0D387B10E}" srcId="{90C1CFE9-B1A6-4B2B-8238-CFCC25176E00}" destId="{CC0E054C-8032-4CD7-93EE-D175BBDAE787}" srcOrd="2" destOrd="0" parTransId="{C9EB398B-C7D8-4B76-9991-99D30B97A9FA}" sibTransId="{1AF5AF3B-F168-4EB7-8A2B-C6AE0D8EE20D}"/>
    <dgm:cxn modelId="{28356D55-64F2-467D-9AA2-AA192806B894}" type="presOf" srcId="{B339E8DF-D633-4DC0-BCE6-C05DB1510C5A}" destId="{85565C56-143A-4630-B476-DB52129771DB}" srcOrd="1" destOrd="1" presId="urn:microsoft.com/office/officeart/2005/8/layout/vList4"/>
    <dgm:cxn modelId="{6844D1B2-1D56-4AB2-BB8D-C0257DBCE54D}" type="presOf" srcId="{FD05ABBD-61DE-4149-AD3D-0508E55B898D}" destId="{85565C56-143A-4630-B476-DB52129771DB}" srcOrd="1" destOrd="4" presId="urn:microsoft.com/office/officeart/2005/8/layout/vList4"/>
    <dgm:cxn modelId="{BAED2299-4C8E-438C-B847-4EA1536F1466}" type="presOf" srcId="{B5E7C52D-FAB4-42E9-9181-D662FC70933E}" destId="{839B7839-990A-43CC-A7E1-6883DC84DFE5}" srcOrd="0" destOrd="0" presId="urn:microsoft.com/office/officeart/2005/8/layout/vList4"/>
    <dgm:cxn modelId="{0159B9D4-0DE7-4FBA-8CC7-98E35AE47CA1}" type="presOf" srcId="{90C1CFE9-B1A6-4B2B-8238-CFCC25176E00}" destId="{7010B559-FB08-4893-B1DA-5F8BF00CF383}" srcOrd="0" destOrd="0" presId="urn:microsoft.com/office/officeart/2005/8/layout/vList4"/>
    <dgm:cxn modelId="{EE2201F1-8CC1-45EC-8394-3BAB010B903A}" srcId="{B5E7C52D-FAB4-42E9-9181-D662FC70933E}" destId="{683B50E7-23B1-46DA-892D-829A5D92590D}" srcOrd="1" destOrd="0" parTransId="{E925364C-5160-48C2-AA0E-9C1E649E9E3A}" sibTransId="{DF51BA05-C15C-4C98-9B32-7077B4BE111F}"/>
    <dgm:cxn modelId="{1242E106-2E9D-47F8-8F34-DDEDC53C2C8D}" type="presOf" srcId="{66344C7F-285C-4A31-9902-B1CA856478AD}" destId="{D47389BE-DC75-4EF3-BEA6-37D69BABEED5}" srcOrd="1" destOrd="4" presId="urn:microsoft.com/office/officeart/2005/8/layout/vList4"/>
    <dgm:cxn modelId="{2E465F54-22BD-4D6E-B436-5FD4BE42DBF8}" type="presOf" srcId="{CC0E054C-8032-4CD7-93EE-D175BBDAE787}" destId="{85565C56-143A-4630-B476-DB52129771DB}" srcOrd="1" destOrd="3" presId="urn:microsoft.com/office/officeart/2005/8/layout/vList4"/>
    <dgm:cxn modelId="{672277AF-C84F-46EA-9A3A-436C105D3767}" srcId="{5266C817-9BD3-4039-9582-15A85EC2FBD4}" destId="{B5E7C52D-FAB4-42E9-9181-D662FC70933E}" srcOrd="1" destOrd="0" parTransId="{F2FAA908-3CC4-464C-9B48-06F9D43E6EE2}" sibTransId="{21894302-E0C9-41C5-A053-FE2D55EA7939}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9D99D513-FE9B-409E-B6CA-F7F064F6655E}" type="presOf" srcId="{87E2BD46-0118-4A9E-BF97-62CB1CB78B93}" destId="{7010B559-FB08-4893-B1DA-5F8BF00CF383}" srcOrd="0" destOrd="2" presId="urn:microsoft.com/office/officeart/2005/8/layout/vList4"/>
    <dgm:cxn modelId="{518F35FA-43D0-4752-BB66-2F8D94AEE2B5}" type="presOf" srcId="{683B50E7-23B1-46DA-892D-829A5D92590D}" destId="{D47389BE-DC75-4EF3-BEA6-37D69BABEED5}" srcOrd="1" destOrd="2" presId="urn:microsoft.com/office/officeart/2005/8/layout/vList4"/>
    <dgm:cxn modelId="{49D0C786-D219-485B-B8D9-1B0DBAA1F2BF}" type="presOf" srcId="{FD05ABBD-61DE-4149-AD3D-0508E55B898D}" destId="{7010B559-FB08-4893-B1DA-5F8BF00CF383}" srcOrd="0" destOrd="4" presId="urn:microsoft.com/office/officeart/2005/8/layout/vList4"/>
    <dgm:cxn modelId="{5893D3DD-5406-4FF3-81CA-DF42997CC7BD}" srcId="{B5E7C52D-FAB4-42E9-9181-D662FC70933E}" destId="{66344C7F-285C-4A31-9902-B1CA856478AD}" srcOrd="3" destOrd="0" parTransId="{358CEB49-DD83-4867-A357-1F91FE13DFD0}" sibTransId="{A56E6C66-8594-447C-86DB-74A08B67E640}"/>
    <dgm:cxn modelId="{733E3118-A332-4557-8F34-B4D45B080497}" type="presOf" srcId="{403C6F33-E66A-4D60-B41A-9560CCD783A2}" destId="{839B7839-990A-43CC-A7E1-6883DC84DFE5}" srcOrd="0" destOrd="3" presId="urn:microsoft.com/office/officeart/2005/8/layout/vList4"/>
    <dgm:cxn modelId="{D287B6F4-D9AD-4D08-9C4B-8B3F4B016A8E}" srcId="{90C1CFE9-B1A6-4B2B-8238-CFCC25176E00}" destId="{FD05ABBD-61DE-4149-AD3D-0508E55B898D}" srcOrd="3" destOrd="0" parTransId="{2EA5D3B4-48F6-471F-B3F7-683D5EDB03AE}" sibTransId="{F31B0D5D-A595-4425-90A3-BB0DD3BEA843}"/>
    <dgm:cxn modelId="{BC5BF112-63D2-4BBC-9191-717748F944AA}" type="presOf" srcId="{B5E7C52D-FAB4-42E9-9181-D662FC70933E}" destId="{D47389BE-DC75-4EF3-BEA6-37D69BABEED5}" srcOrd="1" destOrd="0" presId="urn:microsoft.com/office/officeart/2005/8/layout/vList4"/>
    <dgm:cxn modelId="{7C660748-C440-4457-B4EC-646103D66D68}" type="presOf" srcId="{950B78CE-2D42-4270-B46F-F4322BB3D2F3}" destId="{D47389BE-DC75-4EF3-BEA6-37D69BABEED5}" srcOrd="1" destOrd="1" presId="urn:microsoft.com/office/officeart/2005/8/layout/vList4"/>
    <dgm:cxn modelId="{F980F573-2B49-4378-80E7-44DC95BD193F}" type="presOf" srcId="{683B50E7-23B1-46DA-892D-829A5D92590D}" destId="{839B7839-990A-43CC-A7E1-6883DC84DFE5}" srcOrd="0" destOrd="2" presId="urn:microsoft.com/office/officeart/2005/8/layout/vList4"/>
    <dgm:cxn modelId="{57108145-C773-41A2-BBD1-88EB320D6F09}" type="presOf" srcId="{66344C7F-285C-4A31-9902-B1CA856478AD}" destId="{839B7839-990A-43CC-A7E1-6883DC84DFE5}" srcOrd="0" destOrd="4" presId="urn:microsoft.com/office/officeart/2005/8/layout/vList4"/>
    <dgm:cxn modelId="{54AC2333-C122-49EC-B36C-CD8C50EB34D0}" type="presOf" srcId="{950B78CE-2D42-4270-B46F-F4322BB3D2F3}" destId="{839B7839-990A-43CC-A7E1-6883DC84DFE5}" srcOrd="0" destOrd="1" presId="urn:microsoft.com/office/officeart/2005/8/layout/vList4"/>
    <dgm:cxn modelId="{C764C31F-42C2-4784-9C57-B981E61941DE}" type="presOf" srcId="{CC0E054C-8032-4CD7-93EE-D175BBDAE787}" destId="{7010B559-FB08-4893-B1DA-5F8BF00CF383}" srcOrd="0" destOrd="3" presId="urn:microsoft.com/office/officeart/2005/8/layout/vList4"/>
    <dgm:cxn modelId="{23948379-9617-432D-82BB-6BC6AAC8ABAE}" type="presParOf" srcId="{BE49013F-3FE3-47B4-891D-F63CD62B100D}" destId="{7CAC02FA-0017-4302-AD74-BBA9CB381CB7}" srcOrd="0" destOrd="0" presId="urn:microsoft.com/office/officeart/2005/8/layout/vList4"/>
    <dgm:cxn modelId="{C639FBD5-0016-4BAF-8446-3FD5607B8FDF}" type="presParOf" srcId="{7CAC02FA-0017-4302-AD74-BBA9CB381CB7}" destId="{7010B559-FB08-4893-B1DA-5F8BF00CF383}" srcOrd="0" destOrd="0" presId="urn:microsoft.com/office/officeart/2005/8/layout/vList4"/>
    <dgm:cxn modelId="{14985770-2B09-4D50-9E60-58CC1345F01C}" type="presParOf" srcId="{7CAC02FA-0017-4302-AD74-BBA9CB381CB7}" destId="{1788DC5B-7106-4C6E-91A9-17F5C999B125}" srcOrd="1" destOrd="0" presId="urn:microsoft.com/office/officeart/2005/8/layout/vList4"/>
    <dgm:cxn modelId="{18656853-E506-41F6-A5A9-EFB6B240BB38}" type="presParOf" srcId="{7CAC02FA-0017-4302-AD74-BBA9CB381CB7}" destId="{85565C56-143A-4630-B476-DB52129771DB}" srcOrd="2" destOrd="0" presId="urn:microsoft.com/office/officeart/2005/8/layout/vList4"/>
    <dgm:cxn modelId="{B50B825A-FC40-4D1C-806B-DDD1A979DDDF}" type="presParOf" srcId="{BE49013F-3FE3-47B4-891D-F63CD62B100D}" destId="{4A3B867E-848C-4080-ABF7-C6B818FCCE08}" srcOrd="1" destOrd="0" presId="urn:microsoft.com/office/officeart/2005/8/layout/vList4"/>
    <dgm:cxn modelId="{E9CDB92F-8079-45FF-BF15-439FE2544B06}" type="presParOf" srcId="{BE49013F-3FE3-47B4-891D-F63CD62B100D}" destId="{DCC65A68-1BD3-49F4-A0D8-636F38D23F68}" srcOrd="2" destOrd="0" presId="urn:microsoft.com/office/officeart/2005/8/layout/vList4"/>
    <dgm:cxn modelId="{659740F8-0C9E-4154-88C1-471AC4F94D9C}" type="presParOf" srcId="{DCC65A68-1BD3-49F4-A0D8-636F38D23F68}" destId="{839B7839-990A-43CC-A7E1-6883DC84DFE5}" srcOrd="0" destOrd="0" presId="urn:microsoft.com/office/officeart/2005/8/layout/vList4"/>
    <dgm:cxn modelId="{D654F341-2FB3-4765-A4C7-3B18BF73217E}" type="presParOf" srcId="{DCC65A68-1BD3-49F4-A0D8-636F38D23F68}" destId="{0699BE69-639C-4ECE-B3BF-B56477592864}" srcOrd="1" destOrd="0" presId="urn:microsoft.com/office/officeart/2005/8/layout/vList4"/>
    <dgm:cxn modelId="{4883D152-3FB6-4133-B3BC-6AC4B9FD5689}" type="presParOf" srcId="{DCC65A68-1BD3-49F4-A0D8-636F38D23F68}" destId="{D47389BE-DC75-4EF3-BEA6-37D69BABEED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0B559-FB08-4893-B1DA-5F8BF00CF383}">
      <dsp:nvSpPr>
        <dsp:cNvPr id="0" name=""/>
        <dsp:cNvSpPr/>
      </dsp:nvSpPr>
      <dsp:spPr>
        <a:xfrm>
          <a:off x="0" y="0"/>
          <a:ext cx="6624058" cy="2408394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Reserve Ratios (CRR, SLR)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z="2600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u="sng" kern="1200" dirty="0" smtClean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Now: Review of last year’s Policies</a:t>
          </a:r>
          <a:endParaRPr lang="en-US" sz="2600" u="sng" kern="1200" dirty="0">
            <a:solidFill>
              <a:srgbClr val="FFC000"/>
            </a:solidFill>
            <a:latin typeface="Franklin Gothic Medium Cond" panose="020B0606030402020204" pitchFamily="34" charset="0"/>
            <a:ea typeface="+mn-ea"/>
            <a:cs typeface="+mn-cs"/>
          </a:endParaRPr>
        </a:p>
      </dsp:txBody>
      <dsp:txXfrm>
        <a:off x="1707582" y="0"/>
        <a:ext cx="4916475" cy="2408394"/>
      </dsp:txXfrm>
    </dsp:sp>
    <dsp:sp modelId="{1788DC5B-7106-4C6E-91A9-17F5C999B125}">
      <dsp:nvSpPr>
        <dsp:cNvPr id="0" name=""/>
        <dsp:cNvSpPr/>
      </dsp:nvSpPr>
      <dsp:spPr>
        <a:xfrm>
          <a:off x="382770" y="219465"/>
          <a:ext cx="1324811" cy="196946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B7839-990A-43CC-A7E1-6883DC84DFE5}">
      <dsp:nvSpPr>
        <dsp:cNvPr id="0" name=""/>
        <dsp:cNvSpPr/>
      </dsp:nvSpPr>
      <dsp:spPr>
        <a:xfrm>
          <a:off x="0" y="2791165"/>
          <a:ext cx="6624058" cy="2978990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Credit ceiling &amp; </a:t>
          </a:r>
          <a:r>
            <a:rPr lang="en-US" sz="2600" strike="no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PSL</a:t>
          </a:r>
          <a:endParaRPr lang="en-US" sz="2600" strike="sngStrik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</a:t>
          </a:r>
          <a:r>
            <a:rPr lang="en-US" sz="26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Suasion &amp; Direct Action</a:t>
          </a:r>
          <a:endParaRPr lang="en-US" sz="2600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sp:txBody>
      <dsp:txXfrm>
        <a:off x="1707582" y="2791165"/>
        <a:ext cx="4916475" cy="2978990"/>
      </dsp:txXfrm>
    </dsp:sp>
    <dsp:sp modelId="{0699BE69-639C-4ECE-B3BF-B56477592864}">
      <dsp:nvSpPr>
        <dsp:cNvPr id="0" name=""/>
        <dsp:cNvSpPr/>
      </dsp:nvSpPr>
      <dsp:spPr>
        <a:xfrm>
          <a:off x="382770" y="3502839"/>
          <a:ext cx="1324811" cy="15556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73963-24FE-4750-A509-3A9983CD9FFB}">
      <dsp:nvSpPr>
        <dsp:cNvPr id="0" name=""/>
        <dsp:cNvSpPr/>
      </dsp:nvSpPr>
      <dsp:spPr>
        <a:xfrm>
          <a:off x="0" y="157169"/>
          <a:ext cx="9077632" cy="1199830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00800" h="1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ways of making monetary policy</a:t>
          </a:r>
          <a:endParaRPr lang="en-US" sz="5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57169"/>
        <a:ext cx="9077632" cy="1199830"/>
      </dsp:txXfrm>
    </dsp:sp>
    <dsp:sp modelId="{CC648469-DDD7-4A7A-8529-0501F85310E9}">
      <dsp:nvSpPr>
        <dsp:cNvPr id="0" name=""/>
        <dsp:cNvSpPr/>
      </dsp:nvSpPr>
      <dsp:spPr>
        <a:xfrm>
          <a:off x="4432" y="1671338"/>
          <a:ext cx="3022922" cy="3839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 rate stability </a:t>
          </a:r>
          <a:endParaRPr lang="en-US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Singapore &amp; other export oriented economies.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32" y="1671338"/>
        <a:ext cx="3022922" cy="3839867"/>
      </dsp:txXfrm>
    </dsp:sp>
    <dsp:sp modelId="{B8DAB092-33DF-4D1C-BDF2-15F3688D9CF7}">
      <dsp:nvSpPr>
        <dsp:cNvPr id="0" name=""/>
        <dsp:cNvSpPr/>
      </dsp:nvSpPr>
      <dsp:spPr>
        <a:xfrm>
          <a:off x="3027354" y="1671338"/>
          <a:ext cx="3022922" cy="3839867"/>
        </a:xfrm>
        <a:prstGeom prst="rect">
          <a:avLst/>
        </a:prstGeom>
        <a:solidFill>
          <a:schemeClr val="accent4">
            <a:hueOff val="4822484"/>
            <a:satOff val="-4333"/>
            <a:lumOff val="-68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Multiple Indicators</a:t>
          </a:r>
          <a:endParaRPr lang="en-US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Growth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Employment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Inflation WPI,CPI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 rate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27354" y="1671338"/>
        <a:ext cx="3022922" cy="3839867"/>
      </dsp:txXfrm>
    </dsp:sp>
    <dsp:sp modelId="{C42A5B6F-F4AB-479D-9C4F-8FDD6429B722}">
      <dsp:nvSpPr>
        <dsp:cNvPr id="0" name=""/>
        <dsp:cNvSpPr/>
      </dsp:nvSpPr>
      <dsp:spPr>
        <a:xfrm>
          <a:off x="6050277" y="1671338"/>
          <a:ext cx="3022922" cy="3839867"/>
        </a:xfrm>
        <a:prstGeom prst="rect">
          <a:avLst/>
        </a:prstGeom>
        <a:solidFill>
          <a:schemeClr val="accent4">
            <a:hueOff val="9644969"/>
            <a:satOff val="-8667"/>
            <a:lumOff val="-137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Inflation targeting</a:t>
          </a:r>
          <a:endParaRPr lang="en-US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2-6% CPI (all India)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Repo&gt;CPI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Other indicators fall in line. Successful in western nations.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50277" y="1671338"/>
        <a:ext cx="3022922" cy="3839867"/>
      </dsp:txXfrm>
    </dsp:sp>
    <dsp:sp modelId="{6A956BB5-3AE0-43D3-A68E-B7EBD581F89D}">
      <dsp:nvSpPr>
        <dsp:cNvPr id="0" name=""/>
        <dsp:cNvSpPr/>
      </dsp:nvSpPr>
      <dsp:spPr>
        <a:xfrm>
          <a:off x="0" y="5511206"/>
          <a:ext cx="9077632" cy="426651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00800" h="1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4746D-7926-4F02-B8DB-BF5CC2F206DD}">
      <dsp:nvSpPr>
        <dsp:cNvPr id="0" name=""/>
        <dsp:cNvSpPr/>
      </dsp:nvSpPr>
      <dsp:spPr>
        <a:xfrm>
          <a:off x="2847" y="0"/>
          <a:ext cx="484131" cy="484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A2CD0-55A5-43B7-80C4-688E28F61E4F}">
      <dsp:nvSpPr>
        <dsp:cNvPr id="0" name=""/>
        <dsp:cNvSpPr/>
      </dsp:nvSpPr>
      <dsp:spPr>
        <a:xfrm>
          <a:off x="51260" y="48413"/>
          <a:ext cx="387305" cy="387305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A41EC-25DB-4AC9-839C-338FFA352F47}">
      <dsp:nvSpPr>
        <dsp:cNvPr id="0" name=""/>
        <dsp:cNvSpPr/>
      </dsp:nvSpPr>
      <dsp:spPr>
        <a:xfrm>
          <a:off x="396122" y="484131"/>
          <a:ext cx="1815656" cy="2037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bg1"/>
              </a:solidFill>
            </a:rPr>
            <a:t>Gov</a:t>
          </a:r>
          <a:r>
            <a:rPr lang="en-US" sz="2400" kern="1200" dirty="0" smtClean="0">
              <a:solidFill>
                <a:schemeClr val="bg1"/>
              </a:solidFill>
            </a:rPr>
            <a:t> Rajan forms Urjit Committee to review Monetary Policy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396122" y="484131"/>
        <a:ext cx="1815656" cy="2037385"/>
      </dsp:txXfrm>
    </dsp:sp>
    <dsp:sp modelId="{C12FC2AC-620C-411E-BD6C-61489CE3C5D0}">
      <dsp:nvSpPr>
        <dsp:cNvPr id="0" name=""/>
        <dsp:cNvSpPr/>
      </dsp:nvSpPr>
      <dsp:spPr>
        <a:xfrm>
          <a:off x="396122" y="0"/>
          <a:ext cx="1815656" cy="484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b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2013-14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396122" y="0"/>
        <a:ext cx="1815656" cy="484131"/>
      </dsp:txXfrm>
    </dsp:sp>
    <dsp:sp modelId="{4588239F-C25D-475B-A5F2-49AD43DAEB9D}">
      <dsp:nvSpPr>
        <dsp:cNvPr id="0" name=""/>
        <dsp:cNvSpPr/>
      </dsp:nvSpPr>
      <dsp:spPr>
        <a:xfrm>
          <a:off x="2312638" y="0"/>
          <a:ext cx="484131" cy="484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CD83B-F1AA-4B7D-AEB1-CAA65BE3C3EB}">
      <dsp:nvSpPr>
        <dsp:cNvPr id="0" name=""/>
        <dsp:cNvSpPr/>
      </dsp:nvSpPr>
      <dsp:spPr>
        <a:xfrm>
          <a:off x="2361051" y="48413"/>
          <a:ext cx="387305" cy="387305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10746-1DD0-4AB6-9C56-7B79C931DC8E}">
      <dsp:nvSpPr>
        <dsp:cNvPr id="0" name=""/>
        <dsp:cNvSpPr/>
      </dsp:nvSpPr>
      <dsp:spPr>
        <a:xfrm>
          <a:off x="2705913" y="484131"/>
          <a:ext cx="1815656" cy="2037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RBI Act amended to provide for MPC &amp; inflation targeting 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2705913" y="484131"/>
        <a:ext cx="1815656" cy="2037385"/>
      </dsp:txXfrm>
    </dsp:sp>
    <dsp:sp modelId="{CFA5AEB7-E660-457E-A7B9-C69BBF039F2A}">
      <dsp:nvSpPr>
        <dsp:cNvPr id="0" name=""/>
        <dsp:cNvSpPr/>
      </dsp:nvSpPr>
      <dsp:spPr>
        <a:xfrm>
          <a:off x="2705913" y="0"/>
          <a:ext cx="1815656" cy="484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b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2016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2705913" y="0"/>
        <a:ext cx="1815656" cy="484131"/>
      </dsp:txXfrm>
    </dsp:sp>
    <dsp:sp modelId="{404AF962-2388-4A00-89BB-A79120A6D1D7}">
      <dsp:nvSpPr>
        <dsp:cNvPr id="0" name=""/>
        <dsp:cNvSpPr/>
      </dsp:nvSpPr>
      <dsp:spPr>
        <a:xfrm>
          <a:off x="4622430" y="0"/>
          <a:ext cx="484131" cy="484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DEC8E-2ABD-4E7A-9434-DA8555F1B8CC}">
      <dsp:nvSpPr>
        <dsp:cNvPr id="0" name=""/>
        <dsp:cNvSpPr/>
      </dsp:nvSpPr>
      <dsp:spPr>
        <a:xfrm>
          <a:off x="4670843" y="48413"/>
          <a:ext cx="387305" cy="387305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DC3AF5-65F2-46D5-BC0E-09B546FA3BA3}">
      <dsp:nvSpPr>
        <dsp:cNvPr id="0" name=""/>
        <dsp:cNvSpPr/>
      </dsp:nvSpPr>
      <dsp:spPr>
        <a:xfrm>
          <a:off x="5015705" y="484131"/>
          <a:ext cx="1815656" cy="2037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Urjit’s first policy</a:t>
          </a:r>
          <a:endParaRPr lang="en-US" sz="2400" kern="1200" dirty="0">
            <a:solidFill>
              <a:schemeClr val="bg1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MPC’s first policy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5015705" y="484131"/>
        <a:ext cx="1815656" cy="2037385"/>
      </dsp:txXfrm>
    </dsp:sp>
    <dsp:sp modelId="{E9594FC4-27DB-4DC0-A7A6-46E9CAB7017C}">
      <dsp:nvSpPr>
        <dsp:cNvPr id="0" name=""/>
        <dsp:cNvSpPr/>
      </dsp:nvSpPr>
      <dsp:spPr>
        <a:xfrm>
          <a:off x="5015705" y="0"/>
          <a:ext cx="1815656" cy="484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b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2016, Oct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5015705" y="0"/>
        <a:ext cx="1815656" cy="484131"/>
      </dsp:txXfrm>
    </dsp:sp>
    <dsp:sp modelId="{142EB4A0-F22A-467A-8A17-A939CA1B80D0}">
      <dsp:nvSpPr>
        <dsp:cNvPr id="0" name=""/>
        <dsp:cNvSpPr/>
      </dsp:nvSpPr>
      <dsp:spPr>
        <a:xfrm>
          <a:off x="6932221" y="0"/>
          <a:ext cx="484131" cy="484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C43C8-A5CB-4EFF-9D90-0BF8A1FEB79F}">
      <dsp:nvSpPr>
        <dsp:cNvPr id="0" name=""/>
        <dsp:cNvSpPr/>
      </dsp:nvSpPr>
      <dsp:spPr>
        <a:xfrm>
          <a:off x="6980634" y="48413"/>
          <a:ext cx="387305" cy="38730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74515-98DF-42AB-8B5D-9E6FBAA99820}">
      <dsp:nvSpPr>
        <dsp:cNvPr id="0" name=""/>
        <dsp:cNvSpPr/>
      </dsp:nvSpPr>
      <dsp:spPr>
        <a:xfrm>
          <a:off x="7325496" y="484131"/>
          <a:ext cx="1815656" cy="2037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2-6% CPI</a:t>
          </a:r>
          <a:endParaRPr lang="en-US" sz="2400" kern="1200" dirty="0">
            <a:solidFill>
              <a:schemeClr val="bg1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All India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7325496" y="484131"/>
        <a:ext cx="1815656" cy="2037385"/>
      </dsp:txXfrm>
    </dsp:sp>
    <dsp:sp modelId="{51754CB7-540C-467D-8E27-8F38F4F9E406}">
      <dsp:nvSpPr>
        <dsp:cNvPr id="0" name=""/>
        <dsp:cNvSpPr/>
      </dsp:nvSpPr>
      <dsp:spPr>
        <a:xfrm>
          <a:off x="7325496" y="0"/>
          <a:ext cx="1815656" cy="484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b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2016-2020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7325496" y="0"/>
        <a:ext cx="1815656" cy="4841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2910A-B1C5-4E54-95FC-86B88063BB9C}">
      <dsp:nvSpPr>
        <dsp:cNvPr id="0" name=""/>
        <dsp:cNvSpPr/>
      </dsp:nvSpPr>
      <dsp:spPr>
        <a:xfrm>
          <a:off x="5691748" y="4010192"/>
          <a:ext cx="517114" cy="1111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557" y="0"/>
              </a:lnTo>
              <a:lnTo>
                <a:pt x="258557" y="1111795"/>
              </a:lnTo>
              <a:lnTo>
                <a:pt x="517114" y="111179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74DB0-F0C8-4033-B4C8-A673AF8968E9}">
      <dsp:nvSpPr>
        <dsp:cNvPr id="0" name=""/>
        <dsp:cNvSpPr/>
      </dsp:nvSpPr>
      <dsp:spPr>
        <a:xfrm>
          <a:off x="5691748" y="3964472"/>
          <a:ext cx="5171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11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E7C28C-D062-4E01-A889-966351F9F8FB}">
      <dsp:nvSpPr>
        <dsp:cNvPr id="0" name=""/>
        <dsp:cNvSpPr/>
      </dsp:nvSpPr>
      <dsp:spPr>
        <a:xfrm>
          <a:off x="5691748" y="2898396"/>
          <a:ext cx="517114" cy="1111795"/>
        </a:xfrm>
        <a:custGeom>
          <a:avLst/>
          <a:gdLst/>
          <a:ahLst/>
          <a:cxnLst/>
          <a:rect l="0" t="0" r="0" b="0"/>
          <a:pathLst>
            <a:path>
              <a:moveTo>
                <a:pt x="0" y="1111795"/>
              </a:moveTo>
              <a:lnTo>
                <a:pt x="258557" y="1111795"/>
              </a:lnTo>
              <a:lnTo>
                <a:pt x="258557" y="0"/>
              </a:lnTo>
              <a:lnTo>
                <a:pt x="517114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013C6-D892-40A5-89A2-F97A575AFC47}">
      <dsp:nvSpPr>
        <dsp:cNvPr id="0" name=""/>
        <dsp:cNvSpPr/>
      </dsp:nvSpPr>
      <dsp:spPr>
        <a:xfrm>
          <a:off x="2589062" y="2620447"/>
          <a:ext cx="517114" cy="1389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557" y="0"/>
              </a:lnTo>
              <a:lnTo>
                <a:pt x="258557" y="1389744"/>
              </a:lnTo>
              <a:lnTo>
                <a:pt x="517114" y="13897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396636-3F32-402C-A71B-5FAB88FE92F2}">
      <dsp:nvSpPr>
        <dsp:cNvPr id="0" name=""/>
        <dsp:cNvSpPr/>
      </dsp:nvSpPr>
      <dsp:spPr>
        <a:xfrm>
          <a:off x="5691748" y="1230702"/>
          <a:ext cx="517114" cy="555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557" y="0"/>
              </a:lnTo>
              <a:lnTo>
                <a:pt x="258557" y="555897"/>
              </a:lnTo>
              <a:lnTo>
                <a:pt x="517114" y="55589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0B2AD-C2F2-4F7D-8D14-2817B0656E71}">
      <dsp:nvSpPr>
        <dsp:cNvPr id="0" name=""/>
        <dsp:cNvSpPr/>
      </dsp:nvSpPr>
      <dsp:spPr>
        <a:xfrm>
          <a:off x="5691748" y="674804"/>
          <a:ext cx="517114" cy="555897"/>
        </a:xfrm>
        <a:custGeom>
          <a:avLst/>
          <a:gdLst/>
          <a:ahLst/>
          <a:cxnLst/>
          <a:rect l="0" t="0" r="0" b="0"/>
          <a:pathLst>
            <a:path>
              <a:moveTo>
                <a:pt x="0" y="555897"/>
              </a:moveTo>
              <a:lnTo>
                <a:pt x="258557" y="555897"/>
              </a:lnTo>
              <a:lnTo>
                <a:pt x="258557" y="0"/>
              </a:lnTo>
              <a:lnTo>
                <a:pt x="517114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799CD9-D020-4627-AB96-699D6B9FBED2}">
      <dsp:nvSpPr>
        <dsp:cNvPr id="0" name=""/>
        <dsp:cNvSpPr/>
      </dsp:nvSpPr>
      <dsp:spPr>
        <a:xfrm>
          <a:off x="2589062" y="1230702"/>
          <a:ext cx="517114" cy="1389744"/>
        </a:xfrm>
        <a:custGeom>
          <a:avLst/>
          <a:gdLst/>
          <a:ahLst/>
          <a:cxnLst/>
          <a:rect l="0" t="0" r="0" b="0"/>
          <a:pathLst>
            <a:path>
              <a:moveTo>
                <a:pt x="0" y="1389744"/>
              </a:moveTo>
              <a:lnTo>
                <a:pt x="258557" y="1389744"/>
              </a:lnTo>
              <a:lnTo>
                <a:pt x="258557" y="0"/>
              </a:lnTo>
              <a:lnTo>
                <a:pt x="51711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759C4-F3B7-47B3-B2DB-EBBB04D8FC27}">
      <dsp:nvSpPr>
        <dsp:cNvPr id="0" name=""/>
        <dsp:cNvSpPr/>
      </dsp:nvSpPr>
      <dsp:spPr>
        <a:xfrm>
          <a:off x="3490" y="2226147"/>
          <a:ext cx="2585571" cy="7885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effectLst/>
            </a:rPr>
            <a:t>Dr.Urjit</a:t>
          </a:r>
          <a:r>
            <a:rPr lang="en-US" sz="1900" kern="1200" dirty="0" smtClean="0">
              <a:effectLst/>
            </a:rPr>
            <a:t> Patel </a:t>
          </a:r>
          <a:br>
            <a:rPr lang="en-US" sz="1900" kern="1200" dirty="0" smtClean="0">
              <a:effectLst/>
            </a:rPr>
          </a:br>
          <a:r>
            <a:rPr lang="en-US" sz="1900" kern="1200" dirty="0" smtClean="0">
              <a:effectLst/>
            </a:rPr>
            <a:t>[Ex-officio Chairman, Casting vote]</a:t>
          </a:r>
          <a:endParaRPr lang="en-US" sz="1900" kern="1200" dirty="0">
            <a:effectLst/>
          </a:endParaRPr>
        </a:p>
      </dsp:txBody>
      <dsp:txXfrm>
        <a:off x="3490" y="2226147"/>
        <a:ext cx="2585571" cy="788599"/>
      </dsp:txXfrm>
    </dsp:sp>
    <dsp:sp modelId="{1D51AED8-A4B1-4CB8-BCA8-5C6E7FDD9734}">
      <dsp:nvSpPr>
        <dsp:cNvPr id="0" name=""/>
        <dsp:cNvSpPr/>
      </dsp:nvSpPr>
      <dsp:spPr>
        <a:xfrm>
          <a:off x="3106176" y="836402"/>
          <a:ext cx="2585571" cy="78859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RBI  side</a:t>
          </a:r>
          <a:endParaRPr lang="en-US" sz="1900" kern="1200" dirty="0">
            <a:effectLst/>
          </a:endParaRPr>
        </a:p>
      </dsp:txBody>
      <dsp:txXfrm>
        <a:off x="3106176" y="836402"/>
        <a:ext cx="2585571" cy="788599"/>
      </dsp:txXfrm>
    </dsp:sp>
    <dsp:sp modelId="{A0C1777E-F078-4026-90E3-2C52E56C69FF}">
      <dsp:nvSpPr>
        <dsp:cNvPr id="0" name=""/>
        <dsp:cNvSpPr/>
      </dsp:nvSpPr>
      <dsp:spPr>
        <a:xfrm>
          <a:off x="6208862" y="280505"/>
          <a:ext cx="2585571" cy="7885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effectLst/>
            </a:rPr>
            <a:t>Dy.G</a:t>
          </a:r>
          <a:r>
            <a:rPr lang="en-US" sz="1900" kern="1200" dirty="0" smtClean="0">
              <a:effectLst/>
            </a:rPr>
            <a:t>. </a:t>
          </a:r>
          <a:r>
            <a:rPr lang="en-US" sz="1900" kern="1200" dirty="0" err="1" smtClean="0">
              <a:effectLst/>
            </a:rPr>
            <a:t>R.Gandhi</a:t>
          </a:r>
          <a:r>
            <a:rPr lang="en-US" sz="1900" kern="1200" dirty="0" smtClean="0">
              <a:effectLst/>
            </a:rPr>
            <a:t> [MP Dept]</a:t>
          </a:r>
          <a:endParaRPr lang="en-US" sz="1900" kern="1200" dirty="0">
            <a:effectLst/>
          </a:endParaRPr>
        </a:p>
      </dsp:txBody>
      <dsp:txXfrm>
        <a:off x="6208862" y="280505"/>
        <a:ext cx="2585571" cy="788599"/>
      </dsp:txXfrm>
    </dsp:sp>
    <dsp:sp modelId="{F0815940-3949-4597-BB9A-A4EFE4D91A2A}">
      <dsp:nvSpPr>
        <dsp:cNvPr id="0" name=""/>
        <dsp:cNvSpPr/>
      </dsp:nvSpPr>
      <dsp:spPr>
        <a:xfrm>
          <a:off x="6208862" y="1392300"/>
          <a:ext cx="2585571" cy="7885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effectLst/>
            </a:rPr>
            <a:t>Exe.Dir</a:t>
          </a:r>
          <a:r>
            <a:rPr lang="en-US" sz="1900" kern="1200" dirty="0" smtClean="0">
              <a:effectLst/>
            </a:rPr>
            <a:t>. Michael </a:t>
          </a:r>
          <a:r>
            <a:rPr lang="en-US" sz="1900" kern="1200" dirty="0" err="1" smtClean="0">
              <a:effectLst/>
            </a:rPr>
            <a:t>Patra</a:t>
          </a:r>
          <a:r>
            <a:rPr lang="en-US" sz="1900" kern="1200" dirty="0" smtClean="0">
              <a:effectLst/>
            </a:rPr>
            <a:t> [nominated by RBI central board]</a:t>
          </a:r>
          <a:endParaRPr lang="en-US" sz="1900" kern="1200" dirty="0">
            <a:effectLst/>
          </a:endParaRPr>
        </a:p>
      </dsp:txBody>
      <dsp:txXfrm>
        <a:off x="6208862" y="1392300"/>
        <a:ext cx="2585571" cy="788599"/>
      </dsp:txXfrm>
    </dsp:sp>
    <dsp:sp modelId="{96BFFC4B-927D-4485-8CE4-2DF2BA4EFC6D}">
      <dsp:nvSpPr>
        <dsp:cNvPr id="0" name=""/>
        <dsp:cNvSpPr/>
      </dsp:nvSpPr>
      <dsp:spPr>
        <a:xfrm>
          <a:off x="3106176" y="3615892"/>
          <a:ext cx="2585571" cy="788599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solidFill>
                <a:schemeClr val="bg1"/>
              </a:solidFill>
              <a:effectLst/>
            </a:rPr>
            <a:t>Govt</a:t>
          </a:r>
          <a:r>
            <a:rPr lang="en-US" sz="1900" kern="1200" dirty="0" smtClean="0">
              <a:solidFill>
                <a:schemeClr val="bg1"/>
              </a:solidFill>
              <a:effectLst/>
            </a:rPr>
            <a:t> Nominated [4 year term; no reappointment]</a:t>
          </a:r>
          <a:endParaRPr lang="en-US" sz="1900" kern="1200" dirty="0">
            <a:solidFill>
              <a:schemeClr val="bg1"/>
            </a:solidFill>
            <a:effectLst/>
          </a:endParaRPr>
        </a:p>
      </dsp:txBody>
      <dsp:txXfrm>
        <a:off x="3106176" y="3615892"/>
        <a:ext cx="2585571" cy="788599"/>
      </dsp:txXfrm>
    </dsp:sp>
    <dsp:sp modelId="{CB0FE840-6D16-4A1E-A907-91DB0979C869}">
      <dsp:nvSpPr>
        <dsp:cNvPr id="0" name=""/>
        <dsp:cNvSpPr/>
      </dsp:nvSpPr>
      <dsp:spPr>
        <a:xfrm>
          <a:off x="6208862" y="2504096"/>
          <a:ext cx="2585571" cy="788599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solidFill>
                <a:schemeClr val="bg1"/>
              </a:solidFill>
              <a:effectLst/>
            </a:rPr>
            <a:t>Chetan</a:t>
          </a:r>
          <a:r>
            <a:rPr lang="en-US" sz="1900" kern="1200" dirty="0" smtClean="0">
              <a:solidFill>
                <a:schemeClr val="bg1"/>
              </a:solidFill>
              <a:effectLst/>
            </a:rPr>
            <a:t> </a:t>
          </a:r>
          <a:r>
            <a:rPr lang="en-US" sz="1900" kern="1200" dirty="0" err="1" smtClean="0">
              <a:solidFill>
                <a:schemeClr val="bg1"/>
              </a:solidFill>
              <a:effectLst/>
            </a:rPr>
            <a:t>Ghate</a:t>
          </a:r>
          <a:r>
            <a:rPr lang="en-US" sz="1900" kern="1200" dirty="0" smtClean="0">
              <a:solidFill>
                <a:schemeClr val="bg1"/>
              </a:solidFill>
              <a:effectLst/>
            </a:rPr>
            <a:t>, @Indian Statistical Institute; </a:t>
          </a:r>
          <a:endParaRPr lang="en-US" sz="1900" kern="1200" dirty="0">
            <a:solidFill>
              <a:schemeClr val="bg1"/>
            </a:solidFill>
            <a:effectLst/>
          </a:endParaRPr>
        </a:p>
      </dsp:txBody>
      <dsp:txXfrm>
        <a:off x="6208862" y="2504096"/>
        <a:ext cx="2585571" cy="788599"/>
      </dsp:txXfrm>
    </dsp:sp>
    <dsp:sp modelId="{7EB50322-5B75-4645-B613-64B63ABB63B5}">
      <dsp:nvSpPr>
        <dsp:cNvPr id="0" name=""/>
        <dsp:cNvSpPr/>
      </dsp:nvSpPr>
      <dsp:spPr>
        <a:xfrm>
          <a:off x="6208862" y="3615892"/>
          <a:ext cx="2585571" cy="788599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solidFill>
                <a:schemeClr val="bg1"/>
              </a:solidFill>
              <a:effectLst/>
            </a:rPr>
            <a:t>Pami</a:t>
          </a:r>
          <a:r>
            <a:rPr lang="en-US" sz="1900" kern="1200" dirty="0" smtClean="0">
              <a:solidFill>
                <a:schemeClr val="bg1"/>
              </a:solidFill>
              <a:effectLst/>
            </a:rPr>
            <a:t> Dua, @Delhi School of Economics</a:t>
          </a:r>
          <a:endParaRPr lang="en-US" sz="1900" kern="1200" dirty="0">
            <a:solidFill>
              <a:schemeClr val="bg1"/>
            </a:solidFill>
            <a:effectLst/>
          </a:endParaRPr>
        </a:p>
      </dsp:txBody>
      <dsp:txXfrm>
        <a:off x="6208862" y="3615892"/>
        <a:ext cx="2585571" cy="788599"/>
      </dsp:txXfrm>
    </dsp:sp>
    <dsp:sp modelId="{FCD3BB24-2670-44C8-AFDE-D7DB63D91D50}">
      <dsp:nvSpPr>
        <dsp:cNvPr id="0" name=""/>
        <dsp:cNvSpPr/>
      </dsp:nvSpPr>
      <dsp:spPr>
        <a:xfrm>
          <a:off x="6208862" y="4727688"/>
          <a:ext cx="2585571" cy="788599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solidFill>
                <a:schemeClr val="bg1"/>
              </a:solidFill>
              <a:effectLst/>
            </a:rPr>
            <a:t>Ravindra</a:t>
          </a:r>
          <a:r>
            <a:rPr lang="en-US" sz="1900" kern="1200" dirty="0" smtClean="0">
              <a:solidFill>
                <a:schemeClr val="bg1"/>
              </a:solidFill>
              <a:effectLst/>
            </a:rPr>
            <a:t> H Dholakia @IIM-A</a:t>
          </a:r>
          <a:endParaRPr lang="en-US" sz="1900" kern="1200" dirty="0">
            <a:solidFill>
              <a:schemeClr val="bg1"/>
            </a:solidFill>
            <a:effectLst/>
          </a:endParaRPr>
        </a:p>
      </dsp:txBody>
      <dsp:txXfrm>
        <a:off x="6208862" y="4727688"/>
        <a:ext cx="2585571" cy="7885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CAACD-0240-44E7-99AE-5EE644DA506A}">
      <dsp:nvSpPr>
        <dsp:cNvPr id="0" name=""/>
        <dsp:cNvSpPr/>
      </dsp:nvSpPr>
      <dsp:spPr>
        <a:xfrm>
          <a:off x="3161" y="796"/>
          <a:ext cx="8791601" cy="2154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2016-2020 </a:t>
          </a:r>
          <a:br>
            <a:rPr lang="en-US" sz="6000" kern="1200" dirty="0" smtClean="0"/>
          </a:br>
          <a:r>
            <a:rPr lang="en-US" sz="6000" kern="1200" dirty="0" smtClean="0"/>
            <a:t>[31</a:t>
          </a:r>
          <a:r>
            <a:rPr lang="en-US" sz="6000" kern="1200" baseline="30000" dirty="0" smtClean="0"/>
            <a:t>st</a:t>
          </a:r>
          <a:r>
            <a:rPr lang="en-US" sz="6000" kern="1200" dirty="0" smtClean="0"/>
            <a:t>March 2021]</a:t>
          </a:r>
          <a:endParaRPr lang="en-US" sz="6000" kern="1200" dirty="0"/>
        </a:p>
      </dsp:txBody>
      <dsp:txXfrm>
        <a:off x="66261" y="63896"/>
        <a:ext cx="8665401" cy="2028180"/>
      </dsp:txXfrm>
    </dsp:sp>
    <dsp:sp modelId="{C91BB5C6-D2ED-45EE-95B1-78D7B71077FF}">
      <dsp:nvSpPr>
        <dsp:cNvPr id="0" name=""/>
        <dsp:cNvSpPr/>
      </dsp:nvSpPr>
      <dsp:spPr>
        <a:xfrm>
          <a:off x="3161" y="2388768"/>
          <a:ext cx="2775126" cy="21543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2%</a:t>
          </a:r>
          <a:endParaRPr lang="en-US" sz="6000" kern="1200" dirty="0"/>
        </a:p>
      </dsp:txBody>
      <dsp:txXfrm>
        <a:off x="66261" y="2451868"/>
        <a:ext cx="2648926" cy="2028180"/>
      </dsp:txXfrm>
    </dsp:sp>
    <dsp:sp modelId="{92995ADA-0F1D-4522-BED7-794CF510FF63}">
      <dsp:nvSpPr>
        <dsp:cNvPr id="0" name=""/>
        <dsp:cNvSpPr/>
      </dsp:nvSpPr>
      <dsp:spPr>
        <a:xfrm>
          <a:off x="3011399" y="2388768"/>
          <a:ext cx="2775126" cy="2154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4%</a:t>
          </a:r>
          <a:endParaRPr lang="en-US" sz="6000" kern="1200" dirty="0"/>
        </a:p>
      </dsp:txBody>
      <dsp:txXfrm>
        <a:off x="3074499" y="2451868"/>
        <a:ext cx="2648926" cy="2028180"/>
      </dsp:txXfrm>
    </dsp:sp>
    <dsp:sp modelId="{F8E0F3EF-76CA-4A96-B52F-980E2F54DB9A}">
      <dsp:nvSpPr>
        <dsp:cNvPr id="0" name=""/>
        <dsp:cNvSpPr/>
      </dsp:nvSpPr>
      <dsp:spPr>
        <a:xfrm>
          <a:off x="6019636" y="2388768"/>
          <a:ext cx="2775126" cy="21543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6%</a:t>
          </a:r>
          <a:endParaRPr lang="en-US" sz="6000" kern="1200" dirty="0"/>
        </a:p>
      </dsp:txBody>
      <dsp:txXfrm>
        <a:off x="6082736" y="2451868"/>
        <a:ext cx="2648926" cy="20281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7407B-2AB8-49A8-8AF4-82784044E43D}">
      <dsp:nvSpPr>
        <dsp:cNvPr id="0" name=""/>
        <dsp:cNvSpPr/>
      </dsp:nvSpPr>
      <dsp:spPr>
        <a:xfrm>
          <a:off x="1789746" y="2132"/>
          <a:ext cx="3108180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Combat</a:t>
          </a:r>
          <a:endParaRPr lang="en-US" sz="3100" kern="1200" dirty="0"/>
        </a:p>
      </dsp:txBody>
      <dsp:txXfrm>
        <a:off x="2213886" y="2132"/>
        <a:ext cx="2259901" cy="848279"/>
      </dsp:txXfrm>
    </dsp:sp>
    <dsp:sp modelId="{9BA8E901-4F2C-4413-AEB1-30E519BCC3D8}">
      <dsp:nvSpPr>
        <dsp:cNvPr id="0" name=""/>
        <dsp:cNvSpPr/>
      </dsp:nvSpPr>
      <dsp:spPr>
        <a:xfrm>
          <a:off x="4622236" y="74235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Inflation</a:t>
          </a:r>
          <a:endParaRPr lang="en-US" sz="2900" kern="1200" dirty="0"/>
        </a:p>
      </dsp:txBody>
      <dsp:txXfrm>
        <a:off x="4974272" y="74235"/>
        <a:ext cx="1875718" cy="704071"/>
      </dsp:txXfrm>
    </dsp:sp>
    <dsp:sp modelId="{F6758218-6559-4511-AFDE-13B4C6505DAE}">
      <dsp:nvSpPr>
        <dsp:cNvPr id="0" name=""/>
        <dsp:cNvSpPr/>
      </dsp:nvSpPr>
      <dsp:spPr>
        <a:xfrm>
          <a:off x="6955601" y="74235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Deflation</a:t>
          </a:r>
          <a:endParaRPr lang="en-US" sz="2900" kern="1200" dirty="0"/>
        </a:p>
      </dsp:txBody>
      <dsp:txXfrm>
        <a:off x="7307637" y="74235"/>
        <a:ext cx="1875718" cy="704071"/>
      </dsp:txXfrm>
    </dsp:sp>
    <dsp:sp modelId="{275FCE47-43E0-48B9-A485-95D90BA45A4A}">
      <dsp:nvSpPr>
        <dsp:cNvPr id="0" name=""/>
        <dsp:cNvSpPr/>
      </dsp:nvSpPr>
      <dsp:spPr>
        <a:xfrm>
          <a:off x="1789746" y="969170"/>
          <a:ext cx="3108180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Money?</a:t>
          </a:r>
          <a:endParaRPr lang="en-US" sz="3100" kern="1200" dirty="0"/>
        </a:p>
      </dsp:txBody>
      <dsp:txXfrm>
        <a:off x="2213886" y="969170"/>
        <a:ext cx="2259901" cy="848279"/>
      </dsp:txXfrm>
    </dsp:sp>
    <dsp:sp modelId="{D1BFD676-7BA3-4EE2-B17F-C11FE4AAFBFD}">
      <dsp:nvSpPr>
        <dsp:cNvPr id="0" name=""/>
        <dsp:cNvSpPr/>
      </dsp:nvSpPr>
      <dsp:spPr>
        <a:xfrm>
          <a:off x="4622236" y="1041274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Tight / Dear</a:t>
          </a:r>
          <a:endParaRPr lang="en-US" sz="2900" kern="1200" dirty="0"/>
        </a:p>
      </dsp:txBody>
      <dsp:txXfrm>
        <a:off x="4974272" y="1041274"/>
        <a:ext cx="1875718" cy="704071"/>
      </dsp:txXfrm>
    </dsp:sp>
    <dsp:sp modelId="{E96EFA95-CC63-43AB-9DD8-90D204122696}">
      <dsp:nvSpPr>
        <dsp:cNvPr id="0" name=""/>
        <dsp:cNvSpPr/>
      </dsp:nvSpPr>
      <dsp:spPr>
        <a:xfrm>
          <a:off x="6955601" y="1041274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Easy / Cheap</a:t>
          </a:r>
          <a:endParaRPr lang="en-US" sz="2900" kern="1200" dirty="0"/>
        </a:p>
      </dsp:txBody>
      <dsp:txXfrm>
        <a:off x="7307637" y="1041274"/>
        <a:ext cx="1875718" cy="704071"/>
      </dsp:txXfrm>
    </dsp:sp>
    <dsp:sp modelId="{4B729C95-4330-4148-B213-32A6F00B4072}">
      <dsp:nvSpPr>
        <dsp:cNvPr id="0" name=""/>
        <dsp:cNvSpPr/>
      </dsp:nvSpPr>
      <dsp:spPr>
        <a:xfrm>
          <a:off x="1789746" y="1936209"/>
          <a:ext cx="3079169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Money supply</a:t>
          </a:r>
          <a:endParaRPr lang="en-US" sz="3100" kern="1200" dirty="0"/>
        </a:p>
      </dsp:txBody>
      <dsp:txXfrm>
        <a:off x="2213886" y="1936209"/>
        <a:ext cx="2230890" cy="848279"/>
      </dsp:txXfrm>
    </dsp:sp>
    <dsp:sp modelId="{8D5D9007-CF33-49B5-AC4E-48D47A2C09B4}">
      <dsp:nvSpPr>
        <dsp:cNvPr id="0" name=""/>
        <dsp:cNvSpPr/>
      </dsp:nvSpPr>
      <dsp:spPr>
        <a:xfrm>
          <a:off x="4593225" y="2008312"/>
          <a:ext cx="2555710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▼</a:t>
          </a:r>
          <a:endParaRPr lang="en-US" sz="2900" kern="1200" dirty="0"/>
        </a:p>
      </dsp:txBody>
      <dsp:txXfrm>
        <a:off x="4945261" y="2008312"/>
        <a:ext cx="1851639" cy="704071"/>
      </dsp:txXfrm>
    </dsp:sp>
    <dsp:sp modelId="{68D4C71B-AD7E-4660-A079-B6220ECFBB13}">
      <dsp:nvSpPr>
        <dsp:cNvPr id="0" name=""/>
        <dsp:cNvSpPr/>
      </dsp:nvSpPr>
      <dsp:spPr>
        <a:xfrm>
          <a:off x="6902510" y="2008312"/>
          <a:ext cx="2555710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Demi Cond" panose="020B0706030402020204" pitchFamily="34" charset="0"/>
            </a:rPr>
            <a:t>▲</a:t>
          </a:r>
          <a:endParaRPr lang="en-US" sz="2900" kern="1200" dirty="0"/>
        </a:p>
      </dsp:txBody>
      <dsp:txXfrm>
        <a:off x="7254546" y="2008312"/>
        <a:ext cx="1851639" cy="704071"/>
      </dsp:txXfrm>
    </dsp:sp>
    <dsp:sp modelId="{7FB618B3-B0AA-49A0-A29D-06DE778D713E}">
      <dsp:nvSpPr>
        <dsp:cNvPr id="0" name=""/>
        <dsp:cNvSpPr/>
      </dsp:nvSpPr>
      <dsp:spPr>
        <a:xfrm>
          <a:off x="1789746" y="2903247"/>
          <a:ext cx="3108180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CRR/SLR</a:t>
          </a:r>
          <a:endParaRPr lang="en-US" sz="3100" kern="1200" dirty="0"/>
        </a:p>
      </dsp:txBody>
      <dsp:txXfrm>
        <a:off x="2213886" y="2903247"/>
        <a:ext cx="2259901" cy="848279"/>
      </dsp:txXfrm>
    </dsp:sp>
    <dsp:sp modelId="{6C3BAA77-48E8-47D3-9E75-33E26DBBF6FC}">
      <dsp:nvSpPr>
        <dsp:cNvPr id="0" name=""/>
        <dsp:cNvSpPr/>
      </dsp:nvSpPr>
      <dsp:spPr>
        <a:xfrm>
          <a:off x="4622236" y="2975351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▲</a:t>
          </a:r>
          <a:endParaRPr lang="en-US" sz="2900" kern="1200" dirty="0"/>
        </a:p>
      </dsp:txBody>
      <dsp:txXfrm>
        <a:off x="4974272" y="2975351"/>
        <a:ext cx="1875718" cy="704071"/>
      </dsp:txXfrm>
    </dsp:sp>
    <dsp:sp modelId="{83A3A800-AA53-41C6-B5F0-41475BC1EF26}">
      <dsp:nvSpPr>
        <dsp:cNvPr id="0" name=""/>
        <dsp:cNvSpPr/>
      </dsp:nvSpPr>
      <dsp:spPr>
        <a:xfrm>
          <a:off x="6955601" y="2975351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Demi Cond" panose="020B0706030402020204" pitchFamily="34" charset="0"/>
            </a:rPr>
            <a:t>▼</a:t>
          </a:r>
          <a:endParaRPr lang="en-US" sz="2900" kern="1200" dirty="0"/>
        </a:p>
      </dsp:txBody>
      <dsp:txXfrm>
        <a:off x="7307637" y="2975351"/>
        <a:ext cx="1875718" cy="704071"/>
      </dsp:txXfrm>
    </dsp:sp>
    <dsp:sp modelId="{49670A67-EEB4-4DD8-85C4-7C9AB76783B2}">
      <dsp:nvSpPr>
        <dsp:cNvPr id="0" name=""/>
        <dsp:cNvSpPr/>
      </dsp:nvSpPr>
      <dsp:spPr>
        <a:xfrm>
          <a:off x="1789746" y="3870286"/>
          <a:ext cx="3108180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Policy Rate (Repo Rate)</a:t>
          </a:r>
          <a:endParaRPr lang="en-US" sz="3100" kern="1200" dirty="0"/>
        </a:p>
      </dsp:txBody>
      <dsp:txXfrm>
        <a:off x="2213886" y="3870286"/>
        <a:ext cx="2259901" cy="848279"/>
      </dsp:txXfrm>
    </dsp:sp>
    <dsp:sp modelId="{2D5A66F6-3F03-4DF8-A2E8-0CDBDC786E02}">
      <dsp:nvSpPr>
        <dsp:cNvPr id="0" name=""/>
        <dsp:cNvSpPr/>
      </dsp:nvSpPr>
      <dsp:spPr>
        <a:xfrm>
          <a:off x="4622236" y="3942389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▲ (hike)</a:t>
          </a:r>
          <a:endParaRPr lang="en-US" sz="2900" kern="1200" dirty="0"/>
        </a:p>
      </dsp:txBody>
      <dsp:txXfrm>
        <a:off x="4974272" y="3942389"/>
        <a:ext cx="1875718" cy="704071"/>
      </dsp:txXfrm>
    </dsp:sp>
    <dsp:sp modelId="{AEF368E0-42F0-4F16-8B67-B6337C9EECA9}">
      <dsp:nvSpPr>
        <dsp:cNvPr id="0" name=""/>
        <dsp:cNvSpPr/>
      </dsp:nvSpPr>
      <dsp:spPr>
        <a:xfrm>
          <a:off x="6955601" y="3942389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Demi Cond" panose="020B0706030402020204" pitchFamily="34" charset="0"/>
            </a:rPr>
            <a:t>▼</a:t>
          </a:r>
          <a:endParaRPr lang="en-US" sz="2900" kern="1200" dirty="0"/>
        </a:p>
      </dsp:txBody>
      <dsp:txXfrm>
        <a:off x="7307637" y="3942389"/>
        <a:ext cx="1875718" cy="704071"/>
      </dsp:txXfrm>
    </dsp:sp>
    <dsp:sp modelId="{F2B88AFB-B3FA-45EA-A349-EFF96B415CE8}">
      <dsp:nvSpPr>
        <dsp:cNvPr id="0" name=""/>
        <dsp:cNvSpPr/>
      </dsp:nvSpPr>
      <dsp:spPr>
        <a:xfrm>
          <a:off x="1789746" y="4837324"/>
          <a:ext cx="3108180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OMO|MSS*</a:t>
          </a:r>
          <a:endParaRPr lang="en-US" sz="3100" kern="1200" dirty="0"/>
        </a:p>
      </dsp:txBody>
      <dsp:txXfrm>
        <a:off x="2213886" y="4837324"/>
        <a:ext cx="2259901" cy="848279"/>
      </dsp:txXfrm>
    </dsp:sp>
    <dsp:sp modelId="{6F5DC43A-1940-4420-8581-B9C97D3099B6}">
      <dsp:nvSpPr>
        <dsp:cNvPr id="0" name=""/>
        <dsp:cNvSpPr/>
      </dsp:nvSpPr>
      <dsp:spPr>
        <a:xfrm>
          <a:off x="4622236" y="4909428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Sell</a:t>
          </a:r>
          <a:endParaRPr lang="en-US" sz="2900" kern="1200" dirty="0"/>
        </a:p>
      </dsp:txBody>
      <dsp:txXfrm>
        <a:off x="4974272" y="4909428"/>
        <a:ext cx="1875718" cy="704071"/>
      </dsp:txXfrm>
    </dsp:sp>
    <dsp:sp modelId="{E6E6A836-0BBE-4733-A40A-1D3DB3D78F55}">
      <dsp:nvSpPr>
        <dsp:cNvPr id="0" name=""/>
        <dsp:cNvSpPr/>
      </dsp:nvSpPr>
      <dsp:spPr>
        <a:xfrm>
          <a:off x="6955601" y="4909428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Buy</a:t>
          </a:r>
          <a:endParaRPr lang="en-US" sz="2900" kern="1200" dirty="0"/>
        </a:p>
      </dsp:txBody>
      <dsp:txXfrm>
        <a:off x="7307637" y="4909428"/>
        <a:ext cx="1875718" cy="70407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0B559-FB08-4893-B1DA-5F8BF00CF383}">
      <dsp:nvSpPr>
        <dsp:cNvPr id="0" name=""/>
        <dsp:cNvSpPr/>
      </dsp:nvSpPr>
      <dsp:spPr>
        <a:xfrm>
          <a:off x="0" y="0"/>
          <a:ext cx="6624058" cy="2408394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strike="sngStrike" kern="1200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Reserve Ratios (CRR, SLR)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strike="sngStrike" kern="1200" dirty="0" smtClean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z="2600" strike="sngStrike" kern="1200" dirty="0">
            <a:solidFill>
              <a:schemeClr val="bg1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strike="sngStrike" kern="1200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strike="sngStrike" kern="1200" dirty="0" smtClean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done: Review of last year’s Policies</a:t>
          </a:r>
          <a:endParaRPr lang="en-US" sz="2600" strike="sngStrike" kern="1200" dirty="0">
            <a:solidFill>
              <a:schemeClr val="bg1"/>
            </a:solidFill>
            <a:latin typeface="Franklin Gothic Medium Cond" panose="020B0606030402020204" pitchFamily="34" charset="0"/>
            <a:ea typeface="+mn-ea"/>
            <a:cs typeface="+mn-cs"/>
          </a:endParaRPr>
        </a:p>
      </dsp:txBody>
      <dsp:txXfrm>
        <a:off x="1707582" y="0"/>
        <a:ext cx="4916475" cy="2408394"/>
      </dsp:txXfrm>
    </dsp:sp>
    <dsp:sp modelId="{1788DC5B-7106-4C6E-91A9-17F5C999B125}">
      <dsp:nvSpPr>
        <dsp:cNvPr id="0" name=""/>
        <dsp:cNvSpPr/>
      </dsp:nvSpPr>
      <dsp:spPr>
        <a:xfrm>
          <a:off x="382770" y="219465"/>
          <a:ext cx="1324811" cy="196946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B7839-990A-43CC-A7E1-6883DC84DFE5}">
      <dsp:nvSpPr>
        <dsp:cNvPr id="0" name=""/>
        <dsp:cNvSpPr/>
      </dsp:nvSpPr>
      <dsp:spPr>
        <a:xfrm>
          <a:off x="0" y="2791165"/>
          <a:ext cx="6624058" cy="2978990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Credit ceiling &amp; </a:t>
          </a:r>
          <a:r>
            <a:rPr lang="en-US" sz="2600" strike="no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PSL</a:t>
          </a:r>
          <a:endParaRPr lang="en-US" sz="2600" strike="sngStrik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</a:t>
          </a:r>
          <a:r>
            <a:rPr lang="en-US" sz="26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Suasion &amp; Direct Action</a:t>
          </a:r>
          <a:endParaRPr lang="en-US" sz="2600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sp:txBody>
      <dsp:txXfrm>
        <a:off x="1707582" y="2791165"/>
        <a:ext cx="4916475" cy="2978990"/>
      </dsp:txXfrm>
    </dsp:sp>
    <dsp:sp modelId="{0699BE69-639C-4ECE-B3BF-B56477592864}">
      <dsp:nvSpPr>
        <dsp:cNvPr id="0" name=""/>
        <dsp:cNvSpPr/>
      </dsp:nvSpPr>
      <dsp:spPr>
        <a:xfrm>
          <a:off x="382770" y="3502839"/>
          <a:ext cx="1324811" cy="15556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F605B-E947-41FB-A539-8286A29BA709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7F9D5-D3D2-43C4-9CCC-6557A258C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0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49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58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9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 became PM on 26 May 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69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7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9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09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08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39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37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60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43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0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50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4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6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1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8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6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14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69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35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chart" Target="../charts/chart6.xm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41" y="0"/>
            <a:ext cx="6806859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-1" y="155850"/>
            <a:ext cx="9223131" cy="526256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3300" dirty="0">
                <a:solidFill>
                  <a:sysClr val="window" lastClr="FFFFFF"/>
                </a:solidFill>
              </a:rPr>
              <a:t>Monetary Policy: </a:t>
            </a:r>
            <a:r>
              <a:rPr lang="en-US" sz="3300" dirty="0" smtClean="0">
                <a:solidFill>
                  <a:sysClr val="window" lastClr="FFFFFF"/>
                </a:solidFill>
              </a:rPr>
              <a:t>Tools</a:t>
            </a:r>
            <a:endParaRPr lang="en-US" sz="3300" dirty="0">
              <a:solidFill>
                <a:sysClr val="window" lastClr="FFFFFF"/>
              </a:solidFill>
            </a:endParaRP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662976"/>
              </p:ext>
            </p:extLst>
          </p:nvPr>
        </p:nvGraphicFramePr>
        <p:xfrm>
          <a:off x="53579" y="837957"/>
          <a:ext cx="6624058" cy="577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Content Placeholder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24" y="3236470"/>
            <a:ext cx="6348813" cy="35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2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88DC5B-7106-4C6E-91A9-17F5C999B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788DC5B-7106-4C6E-91A9-17F5C999B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10B559-FB08-4893-B1DA-5F8BF00CF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7010B559-FB08-4893-B1DA-5F8BF00CF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99BE69-639C-4ECE-B3BF-B56477592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0699BE69-639C-4ECE-B3BF-B564775928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9B7839-990A-43CC-A7E1-6883DC84DF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39B7839-990A-43CC-A7E1-6883DC84DF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673479"/>
              </p:ext>
            </p:extLst>
          </p:nvPr>
        </p:nvGraphicFramePr>
        <p:xfrm>
          <a:off x="-914400" y="914400"/>
          <a:ext cx="11325138" cy="568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Policy: Quantitative, General, </a:t>
            </a:r>
            <a:r>
              <a:rPr lang="en-US" dirty="0" smtClean="0"/>
              <a:t>indirect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0993" y="997221"/>
            <a:ext cx="3024554" cy="57237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47"/>
          <a:stretch/>
        </p:blipFill>
        <p:spPr>
          <a:xfrm>
            <a:off x="17678" y="876328"/>
            <a:ext cx="9126322" cy="48122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general overview of trend since GFC..</a:t>
            </a:r>
            <a:br>
              <a:rPr lang="en-US" dirty="0" smtClean="0"/>
            </a:br>
            <a:r>
              <a:rPr lang="en-US" dirty="0" smtClean="0"/>
              <a:t>then we’ll focus on last one year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21269" y="4387361"/>
            <a:ext cx="3050931" cy="826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38192" y="3877407"/>
            <a:ext cx="2206871" cy="17408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07831" y="984738"/>
            <a:ext cx="7060223" cy="4923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RBI repo rate trend: 2008-13</a:t>
            </a:r>
            <a:endParaRPr lang="en-US" sz="28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530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57" y="857251"/>
            <a:ext cx="8362562" cy="514371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375141" y="1456920"/>
            <a:ext cx="2287166" cy="520003"/>
          </a:xfrm>
          <a:prstGeom prst="wedgeRoundRectCallout">
            <a:avLst>
              <a:gd name="adj1" fmla="val 27362"/>
              <a:gd name="adj2" fmla="val 16783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latin typeface="Franklin Gothic Medium Cond" panose="020B0606030402020204" pitchFamily="34" charset="0"/>
              </a:rPr>
              <a:t>Being reduced to boost growth &amp; </a:t>
            </a:r>
            <a:r>
              <a:rPr lang="en-US" sz="1500" dirty="0" smtClean="0">
                <a:latin typeface="Franklin Gothic Medium Cond" panose="020B0606030402020204" pitchFamily="34" charset="0"/>
              </a:rPr>
              <a:t>demand</a:t>
            </a:r>
            <a:endParaRPr lang="en-US" sz="1500" dirty="0">
              <a:latin typeface="Franklin Gothic Medium Cond" panose="020B0606030402020204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02940" y="1309963"/>
            <a:ext cx="1959429" cy="792924"/>
          </a:xfrm>
          <a:prstGeom prst="wedgeRoundRectCallout">
            <a:avLst>
              <a:gd name="adj1" fmla="val 74300"/>
              <a:gd name="adj2" fmla="val -151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latin typeface="Franklin Gothic Medium Cond" panose="020B0606030402020204" pitchFamily="34" charset="0"/>
              </a:rPr>
              <a:t>Being Raised to fight inflation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98055" y="3259002"/>
            <a:ext cx="1749491" cy="792924"/>
          </a:xfrm>
          <a:prstGeom prst="wedgeRoundRectCallout">
            <a:avLst>
              <a:gd name="adj1" fmla="val 30729"/>
              <a:gd name="adj2" fmla="val -1784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latin typeface="Franklin Gothic Medium Cond" panose="020B0606030402020204" pitchFamily="34" charset="0"/>
              </a:rPr>
              <a:t>Before Rajan</a:t>
            </a:r>
          </a:p>
          <a:p>
            <a:r>
              <a:rPr lang="en-US" sz="2100" dirty="0">
                <a:latin typeface="Franklin Gothic Medium Cond" panose="020B0606030402020204" pitchFamily="34" charset="0"/>
              </a:rPr>
              <a:t>45 days review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339443" y="3372773"/>
            <a:ext cx="1875089" cy="679154"/>
          </a:xfrm>
          <a:prstGeom prst="wedgeRoundRectCallout">
            <a:avLst>
              <a:gd name="adj1" fmla="val 30729"/>
              <a:gd name="adj2" fmla="val -1784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Franklin Gothic Medium Cond" panose="020B0606030402020204" pitchFamily="34" charset="0"/>
              </a:rPr>
              <a:t>Rajan starts 60days </a:t>
            </a:r>
          </a:p>
          <a:p>
            <a:pPr algn="ctr"/>
            <a:r>
              <a:rPr lang="en-US" sz="1400" dirty="0">
                <a:latin typeface="Franklin Gothic Medium Cond" panose="020B0606030402020204" pitchFamily="34" charset="0"/>
              </a:rPr>
              <a:t>(bi monthly from 2014</a:t>
            </a:r>
            <a:r>
              <a:rPr lang="en-US" sz="1400" dirty="0" smtClean="0">
                <a:latin typeface="Franklin Gothic Medium Cond" panose="020B0606030402020204" pitchFamily="34" charset="0"/>
              </a:rPr>
              <a:t>)</a:t>
            </a:r>
            <a:endParaRPr lang="en-US" sz="1400" dirty="0">
              <a:latin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points not plotted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5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7479621" cy="46006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135" y="3155008"/>
            <a:ext cx="4046342" cy="2096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600700"/>
            <a:ext cx="9144000" cy="942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Urjit Patel Committee suggestion: Repo &gt; CPI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Keeping repo rate high…helps controlling inflation.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494477" y="648028"/>
            <a:ext cx="2287166" cy="520003"/>
          </a:xfrm>
          <a:prstGeom prst="wedgeRoundRectCallout">
            <a:avLst>
              <a:gd name="adj1" fmla="val -56057"/>
              <a:gd name="adj2" fmla="val 8667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latin typeface="Franklin Gothic Medium Cond" panose="020B0606030402020204" pitchFamily="34" charset="0"/>
              </a:rPr>
              <a:t>Being reduced to boost growth &amp; </a:t>
            </a:r>
            <a:r>
              <a:rPr lang="en-US" sz="1500" dirty="0" smtClean="0">
                <a:latin typeface="Franklin Gothic Medium Cond" panose="020B0606030402020204" pitchFamily="34" charset="0"/>
              </a:rPr>
              <a:t>demand</a:t>
            </a:r>
            <a:endParaRPr lang="en-US" sz="15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28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Bi-monthly monetary policy:  (Policy rate=REPO RATE)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ctangle 20"/>
          <p:cNvSpPr/>
          <p:nvPr/>
        </p:nvSpPr>
        <p:spPr>
          <a:xfrm>
            <a:off x="1291045" y="6346640"/>
            <a:ext cx="7852955" cy="5033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Since MSF and RR are tied with Repo, so we are not focusing on that.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25673" y="1006679"/>
            <a:ext cx="3758268" cy="9982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Monetary policy review:</a:t>
            </a:r>
          </a:p>
          <a:p>
            <a:pPr algn="ctr"/>
            <a:r>
              <a:rPr lang="en-US" dirty="0" smtClean="0"/>
              <a:t>Before Rajan: @every 45 days</a:t>
            </a:r>
          </a:p>
          <a:p>
            <a:pPr algn="ctr"/>
            <a:r>
              <a:rPr lang="en-US" dirty="0" smtClean="0"/>
              <a:t>Since Rajan: @every 60 days (bi-monthly)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1907931" y="1776046"/>
            <a:ext cx="6849207" cy="967154"/>
          </a:xfrm>
          <a:prstGeom prst="left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one financial year, max. 6 bimonthly policies can be made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rame 4"/>
          <p:cNvSpPr/>
          <p:nvPr/>
        </p:nvSpPr>
        <p:spPr>
          <a:xfrm>
            <a:off x="413237" y="5178668"/>
            <a:ext cx="1380393" cy="1167971"/>
          </a:xfrm>
          <a:prstGeom prst="frame">
            <a:avLst>
              <a:gd name="adj1" fmla="val 87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05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Chart bld="category"/>
        </p:bldSub>
      </p:bldGraphic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536895"/>
          <a:ext cx="8797925" cy="5690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837" y="3775046"/>
            <a:ext cx="2002304" cy="1501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2702" y="3775046"/>
            <a:ext cx="2002304" cy="15017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464" y="3775046"/>
            <a:ext cx="2002304" cy="1501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033" y="4525910"/>
            <a:ext cx="990302" cy="8083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6147" y="4525910"/>
            <a:ext cx="990302" cy="8083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622" y="1550381"/>
            <a:ext cx="3811291" cy="1627782"/>
          </a:xfrm>
          <a:prstGeom prst="leftRightArrow">
            <a:avLst>
              <a:gd name="adj1" fmla="val 84014"/>
              <a:gd name="adj2" fmla="val 50000"/>
            </a:avLst>
          </a:prstGeom>
        </p:spPr>
      </p:pic>
      <p:sp>
        <p:nvSpPr>
          <p:cNvPr id="12" name="Down Arrow 11"/>
          <p:cNvSpPr/>
          <p:nvPr/>
        </p:nvSpPr>
        <p:spPr>
          <a:xfrm>
            <a:off x="5140622" y="795523"/>
            <a:ext cx="228332" cy="662873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919" y="4525910"/>
            <a:ext cx="990302" cy="808332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4246439" y="3172604"/>
            <a:ext cx="2909370" cy="544974"/>
          </a:xfrm>
          <a:prstGeom prst="wedgeRectCallout">
            <a:avLst>
              <a:gd name="adj1" fmla="val -19680"/>
              <a:gd name="adj2" fmla="val 2195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Sept 2016: 24</a:t>
            </a:r>
            <a:r>
              <a:rPr lang="en-US" baseline="30000" dirty="0" smtClean="0"/>
              <a:t>th</a:t>
            </a:r>
            <a:r>
              <a:rPr lang="en-US" dirty="0" smtClean="0"/>
              <a:t> governor</a:t>
            </a:r>
          </a:p>
          <a:p>
            <a:pPr algn="ctr"/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Dy.Gov</a:t>
            </a:r>
            <a:r>
              <a:rPr lang="en-US" dirty="0" smtClean="0"/>
              <a:t> to become governor</a:t>
            </a:r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5522941" y="202634"/>
            <a:ext cx="3428971" cy="1290279"/>
          </a:xfrm>
          <a:prstGeom prst="wedgeRectCallout">
            <a:avLst>
              <a:gd name="adj1" fmla="val -17085"/>
              <a:gd name="adj2" fmla="val 852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RBI Act Section 45-ZB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MPC starts functioning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Inflation target: 2</a:t>
            </a:r>
            <a:r>
              <a:rPr lang="en-US" dirty="0" smtClean="0"/>
              <a:t>%-6</a:t>
            </a:r>
            <a:r>
              <a:rPr lang="en-US" dirty="0"/>
              <a:t>% CPI for 2016-2020</a:t>
            </a:r>
          </a:p>
        </p:txBody>
      </p:sp>
      <p:sp>
        <p:nvSpPr>
          <p:cNvPr id="13" name="Left-Right Arrow 12"/>
          <p:cNvSpPr/>
          <p:nvPr/>
        </p:nvSpPr>
        <p:spPr>
          <a:xfrm>
            <a:off x="553673" y="6123963"/>
            <a:ext cx="4586949" cy="57884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 smtClean="0">
                <a:solidFill>
                  <a:schemeClr val="bg1"/>
                </a:solidFill>
              </a:rPr>
              <a:t>Bhai: 2013 to 16 (3 years)</a:t>
            </a:r>
            <a:endParaRPr lang="en-US" spc="300" dirty="0">
              <a:solidFill>
                <a:schemeClr val="bg1"/>
              </a:solidFill>
            </a:endParaRPr>
          </a:p>
        </p:txBody>
      </p:sp>
      <p:sp>
        <p:nvSpPr>
          <p:cNvPr id="17" name="Left-Right Arrow 16"/>
          <p:cNvSpPr/>
          <p:nvPr/>
        </p:nvSpPr>
        <p:spPr>
          <a:xfrm>
            <a:off x="5368955" y="6123963"/>
            <a:ext cx="3842158" cy="578841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 smtClean="0"/>
              <a:t>Urjit: 2016 to 19 (3 years)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425646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46741"/>
              </p:ext>
            </p:extLst>
          </p:nvPr>
        </p:nvGraphicFramePr>
        <p:xfrm>
          <a:off x="0" y="1544637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2016: 1</a:t>
            </a:r>
            <a:r>
              <a:rPr lang="en-US" baseline="30000" dirty="0" smtClean="0"/>
              <a:t>st</a:t>
            </a:r>
            <a:r>
              <a:rPr lang="en-US" dirty="0" smtClean="0"/>
              <a:t> Monetary Policy: Rate cut by __ basis points?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2" y="4689445"/>
            <a:ext cx="1623420" cy="1217565"/>
          </a:xfrm>
          <a:prstGeom prst="rect">
            <a:avLst/>
          </a:prstGeom>
        </p:spPr>
      </p:pic>
      <p:sp>
        <p:nvSpPr>
          <p:cNvPr id="14" name="Line Callout 1 13"/>
          <p:cNvSpPr/>
          <p:nvPr/>
        </p:nvSpPr>
        <p:spPr>
          <a:xfrm>
            <a:off x="1697240" y="795523"/>
            <a:ext cx="7446759" cy="2431254"/>
          </a:xfrm>
          <a:prstGeom prst="borderCallout1">
            <a:avLst>
              <a:gd name="adj1" fmla="val 98996"/>
              <a:gd name="adj2" fmla="val 11442"/>
              <a:gd name="adj3" fmla="val 112675"/>
              <a:gd name="adj4" fmla="val 10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Unsold real-estate inventories…need to boost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Election season: 50-60k more out than </a:t>
            </a:r>
            <a:r>
              <a:rPr 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anticipated..money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multiplier affected…hence banks need more REPO borrowing.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Policy 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corridor narrowed from 1.00% to 0.50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 [Ref previous PPT]</a:t>
            </a:r>
            <a:endParaRPr 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 CRR maintenance 95% -&gt;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P2P 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lending, Vision-2018 for digital payment cyber security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not disclose 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defaulters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 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in arbitrary manner.</a:t>
            </a:r>
            <a:endParaRPr 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853" y="4689444"/>
            <a:ext cx="1623420" cy="12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2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/>
          </p:nvPr>
        </p:nvGraphicFramePr>
        <p:xfrm>
          <a:off x="0" y="1544637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2016: 2nd Monetary Policy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>
          <a:xfrm>
            <a:off x="1697241" y="1566591"/>
            <a:ext cx="7446759" cy="680228"/>
          </a:xfrm>
          <a:prstGeom prst="borderCallout1">
            <a:avLst>
              <a:gd name="adj1" fmla="val 99734"/>
              <a:gd name="adj2" fmla="val 20229"/>
              <a:gd name="adj3" fmla="val 257801"/>
              <a:gd name="adj4" fmla="val 20785"/>
            </a:avLst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change..Hold</a:t>
            </a:r>
            <a:r>
              <a:rPr lang="en-US" sz="2800" dirty="0" smtClean="0"/>
              <a:t> till the banks reduce lending rates.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2" y="4689445"/>
            <a:ext cx="1623420" cy="1217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853" y="4689444"/>
            <a:ext cx="1623420" cy="1217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534" y="4689444"/>
            <a:ext cx="1623420" cy="1217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5901" y="951954"/>
            <a:ext cx="5579114" cy="436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2088"/>
            <a:ext cx="3553142" cy="6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/>
          </p:nvPr>
        </p:nvGraphicFramePr>
        <p:xfrm>
          <a:off x="0" y="1544637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pPr algn="l"/>
            <a:r>
              <a:rPr lang="en-US" dirty="0" smtClean="0"/>
              <a:t>2016: 3</a:t>
            </a:r>
            <a:r>
              <a:rPr lang="en-US" baseline="30000" dirty="0" smtClean="0"/>
              <a:t>rd</a:t>
            </a:r>
            <a:r>
              <a:rPr lang="en-US" dirty="0" smtClean="0"/>
              <a:t> Monetary Policy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2" y="4689445"/>
            <a:ext cx="1623420" cy="1217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853" y="4689444"/>
            <a:ext cx="1623420" cy="1217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534" y="4689444"/>
            <a:ext cx="1623420" cy="1217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252" y="4689444"/>
            <a:ext cx="1623420" cy="1217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799" y="1083840"/>
            <a:ext cx="6859694" cy="2189264"/>
          </a:xfrm>
          <a:prstGeom prst="rect">
            <a:avLst/>
          </a:prstGeom>
        </p:spPr>
      </p:pic>
      <p:sp>
        <p:nvSpPr>
          <p:cNvPr id="14" name="Line Callout 1 13"/>
          <p:cNvSpPr/>
          <p:nvPr/>
        </p:nvSpPr>
        <p:spPr>
          <a:xfrm>
            <a:off x="1526797" y="562062"/>
            <a:ext cx="7617203" cy="2629546"/>
          </a:xfrm>
          <a:prstGeom prst="borderCallout1">
            <a:avLst>
              <a:gd name="adj1" fmla="val 98657"/>
              <a:gd name="adj2" fmla="val 38817"/>
              <a:gd name="adj3" fmla="val 109926"/>
              <a:gd name="adj4" fmla="val 38953"/>
            </a:avLst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 till Banks reduce lending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GST will have only short term inflation like Malaysia.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SWAMY: Rajan’s “hawkish” stand= MFG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Rajan: “sustainable inflation control, growth, job creation”…impact after 5-6 years middle income country..</a:t>
            </a:r>
            <a:r>
              <a:rPr lang="hi-I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[GNI Per capita $1500-&gt;$6000 only then poverty will end.]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seeking reappointment, </a:t>
            </a:r>
            <a:r>
              <a:rPr lang="hi-I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दुआओमें </a:t>
            </a:r>
            <a:r>
              <a:rPr lang="hi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याद रखना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608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/>
          </p:nvPr>
        </p:nvGraphicFramePr>
        <p:xfrm>
          <a:off x="0" y="1544637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 dirty="0" smtClean="0"/>
              <a:t>2016: 4</a:t>
            </a:r>
            <a:r>
              <a:rPr lang="en-US" baseline="30000" dirty="0" smtClean="0"/>
              <a:t>th</a:t>
            </a:r>
            <a:r>
              <a:rPr lang="en-US" dirty="0" smtClean="0"/>
              <a:t> Monetary Policy (Urjit &amp; MPC’s first)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2" y="4689445"/>
            <a:ext cx="1623420" cy="1217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853" y="4689444"/>
            <a:ext cx="1623420" cy="1217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534" y="4689444"/>
            <a:ext cx="1623420" cy="1217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252" y="4689444"/>
            <a:ext cx="1623420" cy="12175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672" y="3647401"/>
            <a:ext cx="3371266" cy="1000569"/>
          </a:xfrm>
          <a:prstGeom prst="leftRightArrow">
            <a:avLst>
              <a:gd name="adj1" fmla="val 84014"/>
              <a:gd name="adj2" fmla="val 24847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622" y="5098677"/>
            <a:ext cx="990302" cy="8083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015" y="617669"/>
            <a:ext cx="7789985" cy="986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812" y="1887610"/>
            <a:ext cx="7627798" cy="1420864"/>
          </a:xfrm>
          <a:prstGeom prst="rect">
            <a:avLst/>
          </a:prstGeom>
        </p:spPr>
      </p:pic>
      <p:sp>
        <p:nvSpPr>
          <p:cNvPr id="14" name="Line Callout 1 13"/>
          <p:cNvSpPr/>
          <p:nvPr/>
        </p:nvSpPr>
        <p:spPr>
          <a:xfrm>
            <a:off x="1507812" y="743149"/>
            <a:ext cx="7627798" cy="2453545"/>
          </a:xfrm>
          <a:prstGeom prst="borderCallout1">
            <a:avLst>
              <a:gd name="adj1" fmla="val 101105"/>
              <a:gd name="adj2" fmla="val 61405"/>
              <a:gd name="adj3" fmla="val 163694"/>
              <a:gd name="adj4" fmla="val 55560"/>
            </a:avLst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sowing, El-Nino down, boost demand &amp; advance purchase.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AIFI: shift to from BASEL-I to III norms from 1/1/18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startup </a:t>
            </a:r>
            <a: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allowed ECB </a:t>
            </a:r>
            <a:r>
              <a:rPr lang="en-US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upto</a:t>
            </a:r>
            <a: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$3 million/Per Fin Year</a:t>
            </a:r>
            <a:endParaRPr 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029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4345355"/>
              </p:ext>
            </p:extLst>
          </p:nvPr>
        </p:nvGraphicFramePr>
        <p:xfrm>
          <a:off x="66368" y="117987"/>
          <a:ext cx="9077632" cy="6095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1214" y="4682160"/>
            <a:ext cx="1658426" cy="1530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174" y="4454450"/>
            <a:ext cx="2843150" cy="1857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6368" y="4364089"/>
            <a:ext cx="3046312" cy="17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3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956BB5-3AE0-43D3-A68E-B7EBD581F8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A956BB5-3AE0-43D3-A68E-B7EBD581F8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A73963-24FE-4750-A509-3A9983CD9F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33A73963-24FE-4750-A509-3A9983CD9F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648469-DDD7-4A7A-8529-0501F85310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CC648469-DDD7-4A7A-8529-0501F85310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DAB092-33DF-4D1C-BDF2-15F3688D9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B8DAB092-33DF-4D1C-BDF2-15F3688D9C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2A5B6F-F4AB-479D-9C4F-8FDD6429B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C42A5B6F-F4AB-479D-9C4F-8FDD6429B7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/>
          </p:nvPr>
        </p:nvGraphicFramePr>
        <p:xfrm>
          <a:off x="0" y="1544637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 dirty="0" smtClean="0"/>
              <a:t>2016: 5th</a:t>
            </a:r>
            <a:r>
              <a:rPr lang="en-US" baseline="30000" dirty="0" smtClean="0"/>
              <a:t>th</a:t>
            </a:r>
            <a:r>
              <a:rPr lang="en-US" dirty="0" smtClean="0"/>
              <a:t> Monetary Policy (Urjit &amp; MPC’s second)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2" y="4689445"/>
            <a:ext cx="1623420" cy="1217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853" y="4689444"/>
            <a:ext cx="1623420" cy="1217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534" y="4689444"/>
            <a:ext cx="1623420" cy="1217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252" y="4689444"/>
            <a:ext cx="1623420" cy="12175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672" y="3647401"/>
            <a:ext cx="3371266" cy="1000569"/>
          </a:xfrm>
          <a:prstGeom prst="leftRightArrow">
            <a:avLst>
              <a:gd name="adj1" fmla="val 84014"/>
              <a:gd name="adj2" fmla="val 24847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622" y="5098677"/>
            <a:ext cx="990302" cy="808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0340" y="5098677"/>
            <a:ext cx="990302" cy="8083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172" y="915955"/>
            <a:ext cx="8066177" cy="912769"/>
          </a:xfrm>
          <a:prstGeom prst="rect">
            <a:avLst/>
          </a:prstGeom>
        </p:spPr>
      </p:pic>
      <p:sp>
        <p:nvSpPr>
          <p:cNvPr id="14" name="Line Callout 1 13"/>
          <p:cNvSpPr/>
          <p:nvPr/>
        </p:nvSpPr>
        <p:spPr>
          <a:xfrm>
            <a:off x="1675592" y="580293"/>
            <a:ext cx="7468408" cy="2699238"/>
          </a:xfrm>
          <a:prstGeom prst="borderCallout1">
            <a:avLst>
              <a:gd name="adj1" fmla="val 101105"/>
              <a:gd name="adj2" fmla="val 61405"/>
              <a:gd name="adj3" fmla="val 153524"/>
              <a:gd name="adj4" fmla="val 66885"/>
            </a:avLst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 inflation will 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decline, but HOLD: banks not decreasing lending rates sufficiently.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Demonetization: Incremental CRR, MSS hike. Demon=windfall profit for RBI =larger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dividend..wrong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theory. (more in NPA)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Thinking of bank account portability with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adhar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Govt oil bonds eligible under 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LAF-Repo</a:t>
            </a: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614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/>
          </p:nvPr>
        </p:nvGraphicFramePr>
        <p:xfrm>
          <a:off x="0" y="1544637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 dirty="0" smtClean="0"/>
              <a:t>2016:6</a:t>
            </a:r>
            <a:r>
              <a:rPr lang="en-US" baseline="30000" dirty="0" smtClean="0"/>
              <a:t>th</a:t>
            </a:r>
            <a:r>
              <a:rPr lang="en-US" dirty="0" smtClean="0"/>
              <a:t> Monetary Policy (Urjit &amp; MPC’s third!)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2" y="4689445"/>
            <a:ext cx="1623420" cy="1217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853" y="4689444"/>
            <a:ext cx="1623420" cy="1217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534" y="4689444"/>
            <a:ext cx="1623420" cy="1217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252" y="4689444"/>
            <a:ext cx="1623420" cy="12175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672" y="3647401"/>
            <a:ext cx="3371266" cy="1000569"/>
          </a:xfrm>
          <a:prstGeom prst="leftRightArrow">
            <a:avLst>
              <a:gd name="adj1" fmla="val 84014"/>
              <a:gd name="adj2" fmla="val 24847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622" y="5098677"/>
            <a:ext cx="990302" cy="808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0340" y="5098677"/>
            <a:ext cx="990302" cy="8083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205" y="5086765"/>
            <a:ext cx="990302" cy="8083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4572" y="1025106"/>
            <a:ext cx="6114286" cy="2161905"/>
          </a:xfrm>
          <a:prstGeom prst="rect">
            <a:avLst/>
          </a:prstGeom>
        </p:spPr>
      </p:pic>
      <p:sp>
        <p:nvSpPr>
          <p:cNvPr id="14" name="Line Callout 1 13"/>
          <p:cNvSpPr/>
          <p:nvPr/>
        </p:nvSpPr>
        <p:spPr>
          <a:xfrm>
            <a:off x="1675592" y="701676"/>
            <a:ext cx="7468408" cy="2275060"/>
          </a:xfrm>
          <a:prstGeom prst="borderCallout1">
            <a:avLst>
              <a:gd name="adj1" fmla="val 101105"/>
              <a:gd name="adj2" fmla="val 61405"/>
              <a:gd name="adj3" fmla="val 175407"/>
              <a:gd name="adj4" fmla="val 80744"/>
            </a:avLst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HOLD: 1) banks not decreasing lending rates sufficiently. 2) BREXIT roadmap,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Trumpism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(Protectionism), OPEC to cut oil </a:t>
            </a:r>
            <a:r>
              <a:rPr lang="en-US" sz="2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supply..wait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watch.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Cash withdrawal </a:t>
            </a: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limits removed from 13/3/17.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enforcement 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in RBI  from 1/4/17. </a:t>
            </a:r>
          </a:p>
        </p:txBody>
      </p:sp>
    </p:spTree>
    <p:extLst>
      <p:ext uri="{BB962C8B-B14F-4D97-AF65-F5344CB8AC3E}">
        <p14:creationId xmlns:p14="http://schemas.microsoft.com/office/powerpoint/2010/main" val="342667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41" y="0"/>
            <a:ext cx="6806859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-1" y="155850"/>
            <a:ext cx="9223131" cy="526256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3300" dirty="0">
                <a:solidFill>
                  <a:sysClr val="window" lastClr="FFFFFF"/>
                </a:solidFill>
              </a:rPr>
              <a:t>Monetary Policy: </a:t>
            </a:r>
            <a:r>
              <a:rPr lang="en-US" sz="3300" dirty="0" smtClean="0">
                <a:solidFill>
                  <a:sysClr val="window" lastClr="FFFFFF"/>
                </a:solidFill>
              </a:rPr>
              <a:t>Tools &amp; their limitations</a:t>
            </a:r>
            <a:endParaRPr lang="en-US" sz="3300" dirty="0">
              <a:solidFill>
                <a:sysClr val="window" lastClr="FFFFFF"/>
              </a:solidFill>
            </a:endParaRP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006747"/>
              </p:ext>
            </p:extLst>
          </p:nvPr>
        </p:nvGraphicFramePr>
        <p:xfrm>
          <a:off x="53579" y="837957"/>
          <a:ext cx="6624058" cy="577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Content Placeholder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24" y="3236470"/>
            <a:ext cx="6348813" cy="35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8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479" y="1887523"/>
            <a:ext cx="7988662" cy="16022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material is </a:t>
            </a:r>
            <a:r>
              <a:rPr lang="en-US" strike="sngStrike" dirty="0" smtClean="0"/>
              <a:t>“Demonetized”</a:t>
            </a:r>
            <a:r>
              <a:rPr lang="en-US" dirty="0" smtClean="0"/>
              <a:t> “</a:t>
            </a:r>
            <a:r>
              <a:rPr lang="en-US" dirty="0" err="1" smtClean="0"/>
              <a:t>Decontentized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5508" y="441862"/>
            <a:ext cx="4196027" cy="28253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67479" y="2365131"/>
            <a:ext cx="7341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31065334"/>
              </p:ext>
            </p:extLst>
          </p:nvPr>
        </p:nvGraphicFramePr>
        <p:xfrm>
          <a:off x="-67785" y="2433484"/>
          <a:ext cx="9144000" cy="5148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69673" cy="2433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636" y="5264750"/>
            <a:ext cx="2326957" cy="15202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8" y="4928243"/>
            <a:ext cx="3764628" cy="19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3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7A2CD0-55A5-43B7-80C4-688E28F61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57A2CD0-55A5-43B7-80C4-688E28F61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E4746D-7926-4F02-B8DB-BF5CC2F20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FE4746D-7926-4F02-B8DB-BF5CC2F206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2FC2AC-620C-411E-BD6C-61489CE3C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C12FC2AC-620C-411E-BD6C-61489CE3C5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0A41EC-25DB-4AC9-839C-338FFA352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100A41EC-25DB-4AC9-839C-338FFA352F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2CD83B-F1AA-4B7D-AEB1-CAA65BE3C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62CD83B-F1AA-4B7D-AEB1-CAA65BE3C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88239F-C25D-475B-A5F2-49AD43DAE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4588239F-C25D-475B-A5F2-49AD43DAEB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A5AEB7-E660-457E-A7B9-C69BBF039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CFA5AEB7-E660-457E-A7B9-C69BBF039F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B10746-1DD0-4AB6-9C56-7B79C931DC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0B10746-1DD0-4AB6-9C56-7B79C931DC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ADEC8E-2ABD-4E7A-9434-DA8555F1B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BEADEC8E-2ABD-4E7A-9434-DA8555F1B8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4AF962-2388-4A00-89BB-A79120A6D1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404AF962-2388-4A00-89BB-A79120A6D1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594FC4-27DB-4DC0-A7A6-46E9CAB70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E9594FC4-27DB-4DC0-A7A6-46E9CAB701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DC3AF5-65F2-46D5-BC0E-09B546FA3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93DC3AF5-65F2-46D5-BC0E-09B546FA3B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BC43C8-A5CB-4EFF-9D90-0BF8A1FEB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55BC43C8-A5CB-4EFF-9D90-0BF8A1FEB7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2EB4A0-F22A-467A-8A17-A939CA1B80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142EB4A0-F22A-467A-8A17-A939CA1B80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754CB7-540C-467D-8E27-8F38F4F9E4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51754CB7-540C-467D-8E27-8F38F4F9E4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674515-98DF-42AB-8B5D-9E6FBAA9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68674515-98DF-42AB-8B5D-9E6FBAA998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24599"/>
            <a:ext cx="9144000" cy="5022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GSM2: Statutory, regulatory bodies: RBI Act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>
          <a:xfrm>
            <a:off x="5882054" y="5310554"/>
            <a:ext cx="2118946" cy="545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290647" y="4510454"/>
            <a:ext cx="2602522" cy="545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94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556666"/>
              </p:ext>
            </p:extLst>
          </p:nvPr>
        </p:nvGraphicFramePr>
        <p:xfrm>
          <a:off x="153988" y="914400"/>
          <a:ext cx="8797925" cy="5796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MPC:6 members| quorum 4 members- incl. governor.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8" y="795523"/>
            <a:ext cx="2453935" cy="2273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957" y="2915104"/>
            <a:ext cx="1779986" cy="1795384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607923" y="5821960"/>
            <a:ext cx="3331483" cy="889233"/>
          </a:xfrm>
          <a:prstGeom prst="wedgeRectCallout">
            <a:avLst>
              <a:gd name="adj1" fmla="val 18432"/>
              <a:gd name="adj2" fmla="val -11068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Government  can send message only in writing.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3988" y="4041337"/>
            <a:ext cx="2453935" cy="22187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HW: comparison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has casting  LS/RS?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What’s the quorum in parliament?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quorum requirement in SLA?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908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6759C4-F3B7-47B3-B2DB-EBBB04D8FC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A6759C4-F3B7-47B3-B2DB-EBBB04D8FC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799CD9-D020-4627-AB96-699D6B9FB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6799CD9-D020-4627-AB96-699D6B9FB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51AED8-A4B1-4CB8-BCA8-5C6E7FDD9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1D51AED8-A4B1-4CB8-BCA8-5C6E7FDD97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80B2AD-C2F2-4F7D-8D14-2817B0656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4F80B2AD-C2F2-4F7D-8D14-2817B0656E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C1777E-F078-4026-90E3-2C52E56C6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A0C1777E-F078-4026-90E3-2C52E56C6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396636-3F32-402C-A71B-5FAB88FE9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05396636-3F32-402C-A71B-5FAB88FE9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815940-3949-4597-BB9A-A4EFE4D91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F0815940-3949-4597-BB9A-A4EFE4D91A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3013C6-D892-40A5-89A2-F97A575AF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7A3013C6-D892-40A5-89A2-F97A575AF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BFFC4B-927D-4485-8CE4-2DF2BA4EF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96BFFC4B-927D-4485-8CE4-2DF2BA4EFC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E7C28C-D062-4E01-A889-966351F9F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66E7C28C-D062-4E01-A889-966351F9F8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0FE840-6D16-4A1E-A907-91DB0979C8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CB0FE840-6D16-4A1E-A907-91DB0979C8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C74DB0-F0C8-4033-B4C8-A673AF8968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77C74DB0-F0C8-4033-B4C8-A673AF8968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B50322-5B75-4645-B613-64B63ABB63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7EB50322-5B75-4645-B613-64B63ABB63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12910A-B1C5-4E54-95FC-86B88063B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2112910A-B1C5-4E54-95FC-86B88063B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D3BB24-2670-44C8-AFDE-D7DB63D91D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FCD3BB24-2670-44C8-AFDE-D7DB63D91D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selects members for Government to nominate?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8822"/>
            <a:ext cx="9130871" cy="2551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931" y="3700593"/>
            <a:ext cx="5742137" cy="29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8279" cy="59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7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1683818"/>
          <a:ext cx="8797925" cy="4543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88"/>
            <a:ext cx="9144000" cy="1589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8521" y="5337722"/>
            <a:ext cx="2326957" cy="15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8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CAACD-0240-44E7-99AE-5EE644DA50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37CAACD-0240-44E7-99AE-5EE644DA50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1BB5C6-D2ED-45EE-95B1-78D7B710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91BB5C6-D2ED-45EE-95B1-78D7B71077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995ADA-0F1D-4522-BED7-794CF510F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2995ADA-0F1D-4522-BED7-794CF510F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E0F3EF-76CA-4A96-B52F-980E2F54D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8E0F3EF-76CA-4A96-B52F-980E2F54D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402806"/>
            <a:ext cx="2305050" cy="2305050"/>
          </a:xfr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748103"/>
          </a:xfrm>
        </p:spPr>
        <p:txBody>
          <a:bodyPr/>
          <a:lstStyle/>
          <a:p>
            <a:r>
              <a:rPr lang="en-US" dirty="0"/>
              <a:t>Minutes of the meeting have to be published on 14</a:t>
            </a:r>
            <a:r>
              <a:rPr lang="en-US" baseline="30000" dirty="0"/>
              <a:t>th</a:t>
            </a:r>
            <a:r>
              <a:rPr lang="en-US" dirty="0"/>
              <a:t> day.</a:t>
            </a:r>
          </a:p>
          <a:p>
            <a:r>
              <a:rPr lang="en-US" dirty="0" smtClean="0"/>
              <a:t>Min.4 meetings a year. </a:t>
            </a:r>
            <a:r>
              <a:rPr lang="en-US" dirty="0" smtClean="0">
                <a:solidFill>
                  <a:srgbClr val="FFC000"/>
                </a:solidFill>
              </a:rPr>
              <a:t>[HW: what’s the rule in parliament?]</a:t>
            </a:r>
          </a:p>
          <a:p>
            <a:r>
              <a:rPr lang="en-US" dirty="0"/>
              <a:t>Every 6 months “Monetary policy report”.</a:t>
            </a:r>
          </a:p>
          <a:p>
            <a:r>
              <a:rPr lang="en-US" dirty="0" smtClean="0"/>
              <a:t>Government can send message in writing.</a:t>
            </a:r>
          </a:p>
          <a:p>
            <a:r>
              <a:rPr lang="en-US" dirty="0" smtClean="0"/>
              <a:t>Target fail: report to Government with reasons and remedies.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 and accountability  within RBI Act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MPC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916" y="4902378"/>
            <a:ext cx="3923521" cy="202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69630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147</TotalTime>
  <Words>977</Words>
  <Application>Microsoft Office PowerPoint</Application>
  <PresentationFormat>On-screen Show (4:3)</PresentationFormat>
  <Paragraphs>169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</vt:lpstr>
      <vt:lpstr>PowerPoint Presentation</vt:lpstr>
      <vt:lpstr>PowerPoint Presentation</vt:lpstr>
      <vt:lpstr>PowerPoint Presentation</vt:lpstr>
      <vt:lpstr>GSM2: Statutory, regulatory bodies: RBI Act</vt:lpstr>
      <vt:lpstr>MPC:6 members| quorum 4 members- incl. governor.</vt:lpstr>
      <vt:lpstr>Who selects members for Government to nominate?</vt:lpstr>
      <vt:lpstr>PowerPoint Presentation</vt:lpstr>
      <vt:lpstr>target</vt:lpstr>
      <vt:lpstr>Transparency and accountability  within RBI Act</vt:lpstr>
      <vt:lpstr>Monetary Policy: Quantitative, General, indirect Tools</vt:lpstr>
      <vt:lpstr>first general overview of trend since GFC.. then we’ll focus on last one year</vt:lpstr>
      <vt:lpstr>All points not plotted here</vt:lpstr>
      <vt:lpstr>PowerPoint Presentation</vt:lpstr>
      <vt:lpstr>Bi-monthly monetary policy:  (Policy rate=REPO RATE)</vt:lpstr>
      <vt:lpstr>PowerPoint Presentation</vt:lpstr>
      <vt:lpstr>2016: 1st Monetary Policy: Rate cut by __ basis points?</vt:lpstr>
      <vt:lpstr>2016: 2nd Monetary Policy</vt:lpstr>
      <vt:lpstr>2016: 3rd Monetary Policy</vt:lpstr>
      <vt:lpstr>2016: 4th Monetary Policy (Urjit &amp; MPC’s first)</vt:lpstr>
      <vt:lpstr>2016: 5thth Monetary Policy (Urjit &amp; MPC’s second)</vt:lpstr>
      <vt:lpstr>2016:6th Monetary Policy (Urjit &amp; MPC’s third!)</vt:lpstr>
      <vt:lpstr>PowerPoint Presentation</vt:lpstr>
      <vt:lpstr>Old material is “Demonetized” “Decontentized”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71</cp:revision>
  <dcterms:created xsi:type="dcterms:W3CDTF">2017-02-17T14:02:42Z</dcterms:created>
  <dcterms:modified xsi:type="dcterms:W3CDTF">2017-03-29T06:54:11Z</dcterms:modified>
</cp:coreProperties>
</file>